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2.xml" ContentType="application/vnd.ms-office.webextension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9" r:id="rId3"/>
    <p:sldId id="288" r:id="rId4"/>
    <p:sldId id="257" r:id="rId5"/>
    <p:sldId id="258" r:id="rId6"/>
    <p:sldId id="270" r:id="rId7"/>
    <p:sldId id="276" r:id="rId8"/>
    <p:sldId id="284" r:id="rId9"/>
    <p:sldId id="291" r:id="rId10"/>
    <p:sldId id="290" r:id="rId11"/>
    <p:sldId id="277" r:id="rId12"/>
    <p:sldId id="273" r:id="rId13"/>
    <p:sldId id="271" r:id="rId14"/>
    <p:sldId id="274" r:id="rId15"/>
    <p:sldId id="259" r:id="rId16"/>
    <p:sldId id="268" r:id="rId17"/>
    <p:sldId id="275" r:id="rId18"/>
    <p:sldId id="282" r:id="rId19"/>
    <p:sldId id="263" r:id="rId20"/>
    <p:sldId id="260" r:id="rId21"/>
    <p:sldId id="267" r:id="rId22"/>
    <p:sldId id="266" r:id="rId23"/>
    <p:sldId id="285" r:id="rId24"/>
    <p:sldId id="287" r:id="rId25"/>
    <p:sldId id="281" r:id="rId26"/>
    <p:sldId id="262" r:id="rId27"/>
    <p:sldId id="261" r:id="rId28"/>
  </p:sldIdLst>
  <p:sldSz cx="24377650" cy="13716000"/>
  <p:notesSz cx="7102475" cy="9037638"/>
  <p:custDataLst>
    <p:tags r:id="rId31"/>
  </p:custData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7E90A1"/>
    <a:srgbClr val="DADFE4"/>
    <a:srgbClr val="47617A"/>
    <a:srgbClr val="90A0AF"/>
    <a:srgbClr val="C4D4E2"/>
    <a:srgbClr val="EAF1F1"/>
    <a:srgbClr val="375B8A"/>
    <a:srgbClr val="8F6A9F"/>
    <a:srgbClr val="F29500"/>
    <a:srgbClr val="CB9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6283" autoAdjust="0"/>
  </p:normalViewPr>
  <p:slideViewPr>
    <p:cSldViewPr snapToGrid="0" snapToObjects="1">
      <p:cViewPr>
        <p:scale>
          <a:sx n="50" d="100"/>
          <a:sy n="50" d="100"/>
        </p:scale>
        <p:origin x="234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86" d="100"/>
          <a:sy n="86" d="100"/>
        </p:scale>
        <p:origin x="294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Agile Frameworks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8A9-4268-9422-09732C03B67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B0-4E78-9FF3-BF5A8B562321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B0-4E78-9FF3-BF5A8B562321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8A9-4268-9422-09732C03B67E}"/>
              </c:ext>
            </c:extLst>
          </c:dPt>
          <c:dPt>
            <c:idx val="4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A9-4268-9422-09732C03B67E}"/>
              </c:ext>
            </c:extLst>
          </c:dPt>
          <c:dPt>
            <c:idx val="5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8A9-4268-9422-09732C03B67E}"/>
              </c:ext>
            </c:extLst>
          </c:dPt>
          <c:dPt>
            <c:idx val="6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A9-4268-9422-09732C03B67E}"/>
              </c:ext>
            </c:extLst>
          </c:dPt>
          <c:dLbls>
            <c:dLbl>
              <c:idx val="0"/>
              <c:layout>
                <c:manualLayout>
                  <c:x val="-6.3931632787991605E-2"/>
                  <c:y val="-4.346905919427281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A9-4268-9422-09732C03B6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Scrum</c:v>
                </c:pt>
                <c:pt idx="1">
                  <c:v>Scrumban</c:v>
                </c:pt>
                <c:pt idx="2">
                  <c:v>Scrum/XP Hybrid</c:v>
                </c:pt>
                <c:pt idx="3">
                  <c:v>Kanban</c:v>
                </c:pt>
                <c:pt idx="4">
                  <c:v>Other</c:v>
                </c:pt>
                <c:pt idx="5">
                  <c:v>Generic Iterative</c:v>
                </c:pt>
                <c:pt idx="6">
                  <c:v>Unknown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0.66</c:v>
                </c:pt>
                <c:pt idx="1">
                  <c:v>0.09</c:v>
                </c:pt>
                <c:pt idx="2">
                  <c:v>0.06</c:v>
                </c:pt>
                <c:pt idx="3">
                  <c:v>0.06</c:v>
                </c:pt>
                <c:pt idx="4">
                  <c:v>0.05</c:v>
                </c:pt>
                <c:pt idx="5">
                  <c:v>0.04</c:v>
                </c:pt>
                <c:pt idx="6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9-4268-9422-09732C03B6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067191278339157"/>
          <c:y val="0.37097327235165484"/>
          <c:w val="0.18742134316840747"/>
          <c:h val="0.343575635300937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FCC127-1091-4061-A3CF-0553FBB0B7D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15D4F65-79A0-47EF-BADA-6A4B11CA6F5F}">
      <dgm:prSet phldrT="[Text]"/>
      <dgm:spPr/>
      <dgm:t>
        <a:bodyPr/>
        <a:lstStyle/>
        <a:p>
          <a:r>
            <a:rPr lang="en-US" dirty="0"/>
            <a:t>74%</a:t>
          </a:r>
        </a:p>
      </dgm:t>
    </dgm:pt>
    <dgm:pt modelId="{CB9716F2-0EC4-4636-9489-C12179DE77FD}" type="parTrans" cxnId="{B437C9F5-0A9F-416C-AB5E-EFF3D4160EAB}">
      <dgm:prSet/>
      <dgm:spPr/>
      <dgm:t>
        <a:bodyPr/>
        <a:lstStyle/>
        <a:p>
          <a:endParaRPr lang="en-US"/>
        </a:p>
      </dgm:t>
    </dgm:pt>
    <dgm:pt modelId="{5B38E160-0647-4A7A-866B-4C366624F046}" type="sibTrans" cxnId="{B437C9F5-0A9F-416C-AB5E-EFF3D4160EAB}">
      <dgm:prSet/>
      <dgm:spPr/>
      <dgm:t>
        <a:bodyPr/>
        <a:lstStyle/>
        <a:p>
          <a:endParaRPr lang="en-US"/>
        </a:p>
      </dgm:t>
    </dgm:pt>
    <dgm:pt modelId="{E4370A88-AF90-4332-B785-D9C765AC810B}">
      <dgm:prSet phldrT="[Text]"/>
      <dgm:spPr/>
      <dgm:t>
        <a:bodyPr/>
        <a:lstStyle/>
        <a:p>
          <a:r>
            <a:rPr lang="en-US" dirty="0"/>
            <a:t>74% of organizations say that while they use frameworks, the culture doesn’t support a full adoption.</a:t>
          </a:r>
        </a:p>
      </dgm:t>
    </dgm:pt>
    <dgm:pt modelId="{E9C4010C-8B42-47C7-97AE-6433728AD2CB}" type="parTrans" cxnId="{C9655802-A700-42D7-BE65-C890380297DB}">
      <dgm:prSet/>
      <dgm:spPr/>
      <dgm:t>
        <a:bodyPr/>
        <a:lstStyle/>
        <a:p>
          <a:endParaRPr lang="en-US"/>
        </a:p>
      </dgm:t>
    </dgm:pt>
    <dgm:pt modelId="{200DD3FA-1BC5-471D-BACB-195B4B442E8E}" type="sibTrans" cxnId="{C9655802-A700-42D7-BE65-C890380297DB}">
      <dgm:prSet/>
      <dgm:spPr/>
      <dgm:t>
        <a:bodyPr/>
        <a:lstStyle/>
        <a:p>
          <a:endParaRPr lang="en-US"/>
        </a:p>
      </dgm:t>
    </dgm:pt>
    <dgm:pt modelId="{8C1DA17B-3D09-45C4-B970-F66A6240F01A}">
      <dgm:prSet phldrT="[Text]"/>
      <dgm:spPr/>
      <dgm:t>
        <a:bodyPr/>
        <a:lstStyle/>
        <a:p>
          <a:r>
            <a:rPr lang="en-US" dirty="0"/>
            <a:t>13%</a:t>
          </a:r>
        </a:p>
      </dgm:t>
    </dgm:pt>
    <dgm:pt modelId="{CBB9AEE8-2642-4A36-B341-75C6C197DDA1}" type="parTrans" cxnId="{B4A83F4A-7E9E-433D-9723-36245B58E51C}">
      <dgm:prSet/>
      <dgm:spPr/>
      <dgm:t>
        <a:bodyPr/>
        <a:lstStyle/>
        <a:p>
          <a:endParaRPr lang="en-US"/>
        </a:p>
      </dgm:t>
    </dgm:pt>
    <dgm:pt modelId="{F42D4B3B-F8BF-45E2-96E8-90BFC0A7E40E}" type="sibTrans" cxnId="{B4A83F4A-7E9E-433D-9723-36245B58E51C}">
      <dgm:prSet/>
      <dgm:spPr/>
      <dgm:t>
        <a:bodyPr/>
        <a:lstStyle/>
        <a:p>
          <a:endParaRPr lang="en-US"/>
        </a:p>
      </dgm:t>
    </dgm:pt>
    <dgm:pt modelId="{0DD9CAE7-C3CB-47F3-94A7-936776B300F4}">
      <dgm:prSet phldrT="[Text]"/>
      <dgm:spPr/>
      <dgm:t>
        <a:bodyPr/>
        <a:lstStyle/>
        <a:p>
          <a:r>
            <a:rPr lang="en-US" dirty="0"/>
            <a:t>62%</a:t>
          </a:r>
        </a:p>
      </dgm:t>
    </dgm:pt>
    <dgm:pt modelId="{A8F2875F-6B73-46C4-9A51-675FDD4FC90A}" type="parTrans" cxnId="{BC7CCC4C-E552-4B16-B5C2-9750AE155EF6}">
      <dgm:prSet/>
      <dgm:spPr/>
      <dgm:t>
        <a:bodyPr/>
        <a:lstStyle/>
        <a:p>
          <a:endParaRPr lang="en-US"/>
        </a:p>
      </dgm:t>
    </dgm:pt>
    <dgm:pt modelId="{C1B61262-7F6F-4421-86EA-40303B344EC7}" type="sibTrans" cxnId="{BC7CCC4C-E552-4B16-B5C2-9750AE155EF6}">
      <dgm:prSet/>
      <dgm:spPr/>
      <dgm:t>
        <a:bodyPr/>
        <a:lstStyle/>
        <a:p>
          <a:endParaRPr lang="en-US"/>
        </a:p>
      </dgm:t>
    </dgm:pt>
    <dgm:pt modelId="{4C43F660-BBFB-4D59-9DFC-4BAB6B62D9DA}">
      <dgm:prSet phldrT="[Text]"/>
      <dgm:spPr/>
      <dgm:t>
        <a:bodyPr/>
        <a:lstStyle/>
        <a:p>
          <a:r>
            <a:rPr lang="en-US" dirty="0"/>
            <a:t>62% of top management believes it has no implications for them</a:t>
          </a:r>
        </a:p>
      </dgm:t>
    </dgm:pt>
    <dgm:pt modelId="{974F11EA-EB30-4680-9CA4-82C76B4C74CE}" type="parTrans" cxnId="{0C8B5652-FB26-46AF-9576-50CB3182EDBA}">
      <dgm:prSet/>
      <dgm:spPr/>
      <dgm:t>
        <a:bodyPr/>
        <a:lstStyle/>
        <a:p>
          <a:endParaRPr lang="en-US"/>
        </a:p>
      </dgm:t>
    </dgm:pt>
    <dgm:pt modelId="{C44C2029-9B69-43FD-B435-13D4EC7D9814}" type="sibTrans" cxnId="{0C8B5652-FB26-46AF-9576-50CB3182EDBA}">
      <dgm:prSet/>
      <dgm:spPr/>
      <dgm:t>
        <a:bodyPr/>
        <a:lstStyle/>
        <a:p>
          <a:endParaRPr lang="en-US"/>
        </a:p>
      </dgm:t>
    </dgm:pt>
    <dgm:pt modelId="{BDADA0BA-1A2C-4D7F-A677-75C7E7C49997}">
      <dgm:prSet phldrT="[Text]"/>
      <dgm:spPr/>
      <dgm:t>
        <a:bodyPr/>
        <a:lstStyle/>
        <a:p>
          <a:r>
            <a:rPr lang="en-US" dirty="0"/>
            <a:t>17%</a:t>
          </a:r>
        </a:p>
      </dgm:t>
    </dgm:pt>
    <dgm:pt modelId="{0102C3B2-5075-435C-BD79-5699DA83752E}" type="parTrans" cxnId="{6AC66FC3-B7DE-4E74-B6E2-AA748AF9157B}">
      <dgm:prSet/>
      <dgm:spPr/>
      <dgm:t>
        <a:bodyPr/>
        <a:lstStyle/>
        <a:p>
          <a:endParaRPr lang="en-US"/>
        </a:p>
      </dgm:t>
    </dgm:pt>
    <dgm:pt modelId="{2BB36886-7CDA-4899-84E8-18B50AB1CC8C}" type="sibTrans" cxnId="{6AC66FC3-B7DE-4E74-B6E2-AA748AF9157B}">
      <dgm:prSet/>
      <dgm:spPr/>
      <dgm:t>
        <a:bodyPr/>
        <a:lstStyle/>
        <a:p>
          <a:endParaRPr lang="en-US"/>
        </a:p>
      </dgm:t>
    </dgm:pt>
    <dgm:pt modelId="{350191EC-4EA6-417C-858C-C55888A48596}">
      <dgm:prSet phldrT="[Text]"/>
      <dgm:spPr/>
      <dgm:t>
        <a:bodyPr/>
        <a:lstStyle/>
        <a:p>
          <a:r>
            <a:rPr lang="en-US" dirty="0"/>
            <a:t>34%</a:t>
          </a:r>
        </a:p>
      </dgm:t>
    </dgm:pt>
    <dgm:pt modelId="{7F214FAB-8171-4EB7-AC59-9C67DEC9A8BB}" type="parTrans" cxnId="{FD83F6EF-788C-4225-955D-2FE6C196F368}">
      <dgm:prSet/>
      <dgm:spPr/>
      <dgm:t>
        <a:bodyPr/>
        <a:lstStyle/>
        <a:p>
          <a:endParaRPr lang="en-US"/>
        </a:p>
      </dgm:t>
    </dgm:pt>
    <dgm:pt modelId="{F5BB4A91-1A3B-49C4-AD94-5A7F00D455F5}" type="sibTrans" cxnId="{FD83F6EF-788C-4225-955D-2FE6C196F368}">
      <dgm:prSet/>
      <dgm:spPr/>
      <dgm:t>
        <a:bodyPr/>
        <a:lstStyle/>
        <a:p>
          <a:endParaRPr lang="en-US"/>
        </a:p>
      </dgm:t>
    </dgm:pt>
    <dgm:pt modelId="{5D8350CD-CD28-4DE4-888A-8AF3516EF49D}">
      <dgm:prSet phldrT="[Text]"/>
      <dgm:spPr/>
      <dgm:t>
        <a:bodyPr/>
        <a:lstStyle/>
        <a:p>
          <a:r>
            <a:rPr lang="en-US" dirty="0"/>
            <a:t>72% of leaders believe they are effective, but their employees disagree (34%)</a:t>
          </a:r>
        </a:p>
      </dgm:t>
    </dgm:pt>
    <dgm:pt modelId="{08CC4378-6CCA-43CD-AAFD-FA6D4C4F848E}" type="parTrans" cxnId="{F00F89AF-3869-4B15-B760-EFD99ED3294F}">
      <dgm:prSet/>
      <dgm:spPr/>
      <dgm:t>
        <a:bodyPr/>
        <a:lstStyle/>
        <a:p>
          <a:endParaRPr lang="en-US"/>
        </a:p>
      </dgm:t>
    </dgm:pt>
    <dgm:pt modelId="{1A457067-D9B0-4C20-AC01-95A17242790D}" type="sibTrans" cxnId="{F00F89AF-3869-4B15-B760-EFD99ED3294F}">
      <dgm:prSet/>
      <dgm:spPr/>
      <dgm:t>
        <a:bodyPr/>
        <a:lstStyle/>
        <a:p>
          <a:endParaRPr lang="en-US"/>
        </a:p>
      </dgm:t>
    </dgm:pt>
    <dgm:pt modelId="{7B79E299-5901-4E82-B7FD-0667B386F2B7}">
      <dgm:prSet phldrT="[Text]"/>
      <dgm:spPr/>
      <dgm:t>
        <a:bodyPr/>
        <a:lstStyle/>
        <a:p>
          <a:r>
            <a:rPr lang="en-US"/>
            <a:t>Only 13% stated that management fully supports agility and 38% said they get NO support</a:t>
          </a:r>
          <a:endParaRPr lang="en-US" dirty="0"/>
        </a:p>
      </dgm:t>
    </dgm:pt>
    <dgm:pt modelId="{CF2C5BA7-EFBF-45A1-9A69-8C35E714622A}" type="parTrans" cxnId="{0DFCFB32-59DE-4098-AC5C-A6DD1F9FBC0F}">
      <dgm:prSet/>
      <dgm:spPr/>
      <dgm:t>
        <a:bodyPr/>
        <a:lstStyle/>
        <a:p>
          <a:endParaRPr lang="en-US"/>
        </a:p>
      </dgm:t>
    </dgm:pt>
    <dgm:pt modelId="{81BC7D34-AD73-40A9-AB93-8FD0A4EA81F2}" type="sibTrans" cxnId="{0DFCFB32-59DE-4098-AC5C-A6DD1F9FBC0F}">
      <dgm:prSet/>
      <dgm:spPr/>
      <dgm:t>
        <a:bodyPr/>
        <a:lstStyle/>
        <a:p>
          <a:endParaRPr lang="en-US"/>
        </a:p>
      </dgm:t>
    </dgm:pt>
    <dgm:pt modelId="{0CADD95E-D46D-407D-B02C-DA19EBABA226}">
      <dgm:prSet phldrT="[Text]"/>
      <dgm:spPr/>
      <dgm:t>
        <a:bodyPr/>
        <a:lstStyle/>
        <a:p>
          <a:r>
            <a:rPr lang="en-US" dirty="0"/>
            <a:t>Only 17% of respondents truly feel empowered by their leaders</a:t>
          </a:r>
        </a:p>
      </dgm:t>
    </dgm:pt>
    <dgm:pt modelId="{F374357D-14E9-4186-8BBC-A2819F554065}" type="parTrans" cxnId="{08DAF644-E473-4746-8D16-CA74D6D22E92}">
      <dgm:prSet/>
      <dgm:spPr/>
      <dgm:t>
        <a:bodyPr/>
        <a:lstStyle/>
        <a:p>
          <a:endParaRPr lang="en-US"/>
        </a:p>
      </dgm:t>
    </dgm:pt>
    <dgm:pt modelId="{01D3AE82-8806-43F8-961E-6F91AA06DF46}" type="sibTrans" cxnId="{08DAF644-E473-4746-8D16-CA74D6D22E92}">
      <dgm:prSet/>
      <dgm:spPr/>
      <dgm:t>
        <a:bodyPr/>
        <a:lstStyle/>
        <a:p>
          <a:endParaRPr lang="en-US"/>
        </a:p>
      </dgm:t>
    </dgm:pt>
    <dgm:pt modelId="{96072675-BFB4-4BFF-86A5-4CA442B28C0A}" type="pres">
      <dgm:prSet presAssocID="{20FCC127-1091-4061-A3CF-0553FBB0B7D8}" presName="linearFlow" presStyleCnt="0">
        <dgm:presLayoutVars>
          <dgm:dir/>
          <dgm:animLvl val="lvl"/>
          <dgm:resizeHandles val="exact"/>
        </dgm:presLayoutVars>
      </dgm:prSet>
      <dgm:spPr/>
    </dgm:pt>
    <dgm:pt modelId="{145415DB-9AAB-46B6-98FF-3B1B56B12CC1}" type="pres">
      <dgm:prSet presAssocID="{D15D4F65-79A0-47EF-BADA-6A4B11CA6F5F}" presName="composite" presStyleCnt="0"/>
      <dgm:spPr/>
    </dgm:pt>
    <dgm:pt modelId="{FA94F338-7175-4595-AC2F-B8666ABFA91D}" type="pres">
      <dgm:prSet presAssocID="{D15D4F65-79A0-47EF-BADA-6A4B11CA6F5F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F0AB43F7-09C0-4906-B4C6-5E3AEB19C348}" type="pres">
      <dgm:prSet presAssocID="{D15D4F65-79A0-47EF-BADA-6A4B11CA6F5F}" presName="descendantText" presStyleLbl="alignAcc1" presStyleIdx="0" presStyleCnt="5">
        <dgm:presLayoutVars>
          <dgm:bulletEnabled val="1"/>
        </dgm:presLayoutVars>
      </dgm:prSet>
      <dgm:spPr/>
    </dgm:pt>
    <dgm:pt modelId="{E218DBCE-CEDF-4E7E-AA10-BAB8BDBD608F}" type="pres">
      <dgm:prSet presAssocID="{5B38E160-0647-4A7A-866B-4C366624F046}" presName="sp" presStyleCnt="0"/>
      <dgm:spPr/>
    </dgm:pt>
    <dgm:pt modelId="{E24142A6-419C-41ED-9242-FDD98859E30B}" type="pres">
      <dgm:prSet presAssocID="{8C1DA17B-3D09-45C4-B970-F66A6240F01A}" presName="composite" presStyleCnt="0"/>
      <dgm:spPr/>
    </dgm:pt>
    <dgm:pt modelId="{91D94917-BA52-4BCD-A1AD-1BB6A9DBE858}" type="pres">
      <dgm:prSet presAssocID="{8C1DA17B-3D09-45C4-B970-F66A6240F01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F440BB97-7144-44CB-BB8E-AE93B99E9E94}" type="pres">
      <dgm:prSet presAssocID="{8C1DA17B-3D09-45C4-B970-F66A6240F01A}" presName="descendantText" presStyleLbl="alignAcc1" presStyleIdx="1" presStyleCnt="5">
        <dgm:presLayoutVars>
          <dgm:bulletEnabled val="1"/>
        </dgm:presLayoutVars>
      </dgm:prSet>
      <dgm:spPr/>
    </dgm:pt>
    <dgm:pt modelId="{B2C23AAF-7E50-4EF6-94C7-CF069F4D7383}" type="pres">
      <dgm:prSet presAssocID="{F42D4B3B-F8BF-45E2-96E8-90BFC0A7E40E}" presName="sp" presStyleCnt="0"/>
      <dgm:spPr/>
    </dgm:pt>
    <dgm:pt modelId="{97BEB6B8-6361-4B3D-AFA6-CBBACF822EF2}" type="pres">
      <dgm:prSet presAssocID="{0DD9CAE7-C3CB-47F3-94A7-936776B300F4}" presName="composite" presStyleCnt="0"/>
      <dgm:spPr/>
    </dgm:pt>
    <dgm:pt modelId="{E08543F8-E2B0-4DA6-A795-778967015F13}" type="pres">
      <dgm:prSet presAssocID="{0DD9CAE7-C3CB-47F3-94A7-936776B300F4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2B034490-25A8-4B5D-AA5A-60EBBD1C2901}" type="pres">
      <dgm:prSet presAssocID="{0DD9CAE7-C3CB-47F3-94A7-936776B300F4}" presName="descendantText" presStyleLbl="alignAcc1" presStyleIdx="2" presStyleCnt="5">
        <dgm:presLayoutVars>
          <dgm:bulletEnabled val="1"/>
        </dgm:presLayoutVars>
      </dgm:prSet>
      <dgm:spPr/>
    </dgm:pt>
    <dgm:pt modelId="{4C3D44C7-66AC-45E8-A059-02BAE89DE053}" type="pres">
      <dgm:prSet presAssocID="{C1B61262-7F6F-4421-86EA-40303B344EC7}" presName="sp" presStyleCnt="0"/>
      <dgm:spPr/>
    </dgm:pt>
    <dgm:pt modelId="{340A6D41-F5AF-4BD4-A5B6-3AE04ABB9F72}" type="pres">
      <dgm:prSet presAssocID="{BDADA0BA-1A2C-4D7F-A677-75C7E7C49997}" presName="composite" presStyleCnt="0"/>
      <dgm:spPr/>
    </dgm:pt>
    <dgm:pt modelId="{3FE2E9B1-0192-4966-90C2-20741DE6667F}" type="pres">
      <dgm:prSet presAssocID="{BDADA0BA-1A2C-4D7F-A677-75C7E7C49997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884F990-253B-4168-851B-C87EB415E79E}" type="pres">
      <dgm:prSet presAssocID="{BDADA0BA-1A2C-4D7F-A677-75C7E7C49997}" presName="descendantText" presStyleLbl="alignAcc1" presStyleIdx="3" presStyleCnt="5">
        <dgm:presLayoutVars>
          <dgm:bulletEnabled val="1"/>
        </dgm:presLayoutVars>
      </dgm:prSet>
      <dgm:spPr/>
    </dgm:pt>
    <dgm:pt modelId="{70BCDA90-33A5-411C-8A15-A6CFD5E8C93F}" type="pres">
      <dgm:prSet presAssocID="{2BB36886-7CDA-4899-84E8-18B50AB1CC8C}" presName="sp" presStyleCnt="0"/>
      <dgm:spPr/>
    </dgm:pt>
    <dgm:pt modelId="{4F39B14A-CC56-4B26-8E8C-19851E0A5297}" type="pres">
      <dgm:prSet presAssocID="{350191EC-4EA6-417C-858C-C55888A48596}" presName="composite" presStyleCnt="0"/>
      <dgm:spPr/>
    </dgm:pt>
    <dgm:pt modelId="{22F04AE4-EC23-4247-BD18-7469E34F17E3}" type="pres">
      <dgm:prSet presAssocID="{350191EC-4EA6-417C-858C-C55888A48596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4E6D55B9-E4F9-4E6E-BDDB-BE47E620A0FC}" type="pres">
      <dgm:prSet presAssocID="{350191EC-4EA6-417C-858C-C55888A48596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CDC1F901-707A-4F0C-881C-E4B3ED731A4F}" type="presOf" srcId="{4C43F660-BBFB-4D59-9DFC-4BAB6B62D9DA}" destId="{2B034490-25A8-4B5D-AA5A-60EBBD1C2901}" srcOrd="0" destOrd="0" presId="urn:microsoft.com/office/officeart/2005/8/layout/chevron2"/>
    <dgm:cxn modelId="{C9655802-A700-42D7-BE65-C890380297DB}" srcId="{D15D4F65-79A0-47EF-BADA-6A4B11CA6F5F}" destId="{E4370A88-AF90-4332-B785-D9C765AC810B}" srcOrd="0" destOrd="0" parTransId="{E9C4010C-8B42-47C7-97AE-6433728AD2CB}" sibTransId="{200DD3FA-1BC5-471D-BACB-195B4B442E8E}"/>
    <dgm:cxn modelId="{ABAB5F07-5E31-4A70-9B37-8385F113227D}" type="presOf" srcId="{7B79E299-5901-4E82-B7FD-0667B386F2B7}" destId="{F440BB97-7144-44CB-BB8E-AE93B99E9E94}" srcOrd="0" destOrd="0" presId="urn:microsoft.com/office/officeart/2005/8/layout/chevron2"/>
    <dgm:cxn modelId="{92E74B2E-8668-4CBD-8B6D-892D41D6285E}" type="presOf" srcId="{5D8350CD-CD28-4DE4-888A-8AF3516EF49D}" destId="{4E6D55B9-E4F9-4E6E-BDDB-BE47E620A0FC}" srcOrd="0" destOrd="0" presId="urn:microsoft.com/office/officeart/2005/8/layout/chevron2"/>
    <dgm:cxn modelId="{6D226A30-8EF7-44DC-AA3C-F6328E91F5BA}" type="presOf" srcId="{0DD9CAE7-C3CB-47F3-94A7-936776B300F4}" destId="{E08543F8-E2B0-4DA6-A795-778967015F13}" srcOrd="0" destOrd="0" presId="urn:microsoft.com/office/officeart/2005/8/layout/chevron2"/>
    <dgm:cxn modelId="{0DFCFB32-59DE-4098-AC5C-A6DD1F9FBC0F}" srcId="{8C1DA17B-3D09-45C4-B970-F66A6240F01A}" destId="{7B79E299-5901-4E82-B7FD-0667B386F2B7}" srcOrd="0" destOrd="0" parTransId="{CF2C5BA7-EFBF-45A1-9A69-8C35E714622A}" sibTransId="{81BC7D34-AD73-40A9-AB93-8FD0A4EA81F2}"/>
    <dgm:cxn modelId="{08DAF644-E473-4746-8D16-CA74D6D22E92}" srcId="{BDADA0BA-1A2C-4D7F-A677-75C7E7C49997}" destId="{0CADD95E-D46D-407D-B02C-DA19EBABA226}" srcOrd="0" destOrd="0" parTransId="{F374357D-14E9-4186-8BBC-A2819F554065}" sibTransId="{01D3AE82-8806-43F8-961E-6F91AA06DF46}"/>
    <dgm:cxn modelId="{B4A83F4A-7E9E-433D-9723-36245B58E51C}" srcId="{20FCC127-1091-4061-A3CF-0553FBB0B7D8}" destId="{8C1DA17B-3D09-45C4-B970-F66A6240F01A}" srcOrd="1" destOrd="0" parTransId="{CBB9AEE8-2642-4A36-B341-75C6C197DDA1}" sibTransId="{F42D4B3B-F8BF-45E2-96E8-90BFC0A7E40E}"/>
    <dgm:cxn modelId="{D2EB774C-A82F-4396-8632-E46729A2229D}" type="presOf" srcId="{BDADA0BA-1A2C-4D7F-A677-75C7E7C49997}" destId="{3FE2E9B1-0192-4966-90C2-20741DE6667F}" srcOrd="0" destOrd="0" presId="urn:microsoft.com/office/officeart/2005/8/layout/chevron2"/>
    <dgm:cxn modelId="{BC7CCC4C-E552-4B16-B5C2-9750AE155EF6}" srcId="{20FCC127-1091-4061-A3CF-0553FBB0B7D8}" destId="{0DD9CAE7-C3CB-47F3-94A7-936776B300F4}" srcOrd="2" destOrd="0" parTransId="{A8F2875F-6B73-46C4-9A51-675FDD4FC90A}" sibTransId="{C1B61262-7F6F-4421-86EA-40303B344EC7}"/>
    <dgm:cxn modelId="{0C8B5652-FB26-46AF-9576-50CB3182EDBA}" srcId="{0DD9CAE7-C3CB-47F3-94A7-936776B300F4}" destId="{4C43F660-BBFB-4D59-9DFC-4BAB6B62D9DA}" srcOrd="0" destOrd="0" parTransId="{974F11EA-EB30-4680-9CA4-82C76B4C74CE}" sibTransId="{C44C2029-9B69-43FD-B435-13D4EC7D9814}"/>
    <dgm:cxn modelId="{43A64F5A-E2E6-47D0-9B1E-F3B8215233AF}" type="presOf" srcId="{350191EC-4EA6-417C-858C-C55888A48596}" destId="{22F04AE4-EC23-4247-BD18-7469E34F17E3}" srcOrd="0" destOrd="0" presId="urn:microsoft.com/office/officeart/2005/8/layout/chevron2"/>
    <dgm:cxn modelId="{F3A23E8F-4EB5-4EF8-9C42-8CDB920EDE8A}" type="presOf" srcId="{0CADD95E-D46D-407D-B02C-DA19EBABA226}" destId="{B884F990-253B-4168-851B-C87EB415E79E}" srcOrd="0" destOrd="0" presId="urn:microsoft.com/office/officeart/2005/8/layout/chevron2"/>
    <dgm:cxn modelId="{2A93729F-2256-49E6-9361-6FBD1B71115F}" type="presOf" srcId="{20FCC127-1091-4061-A3CF-0553FBB0B7D8}" destId="{96072675-BFB4-4BFF-86A5-4CA442B28C0A}" srcOrd="0" destOrd="0" presId="urn:microsoft.com/office/officeart/2005/8/layout/chevron2"/>
    <dgm:cxn modelId="{F46BA0A5-7DD1-48C5-B581-346C0E16A3AC}" type="presOf" srcId="{8C1DA17B-3D09-45C4-B970-F66A6240F01A}" destId="{91D94917-BA52-4BCD-A1AD-1BB6A9DBE858}" srcOrd="0" destOrd="0" presId="urn:microsoft.com/office/officeart/2005/8/layout/chevron2"/>
    <dgm:cxn modelId="{F5027DA7-6365-49EE-80DA-D5AB6B69F449}" type="presOf" srcId="{D15D4F65-79A0-47EF-BADA-6A4B11CA6F5F}" destId="{FA94F338-7175-4595-AC2F-B8666ABFA91D}" srcOrd="0" destOrd="0" presId="urn:microsoft.com/office/officeart/2005/8/layout/chevron2"/>
    <dgm:cxn modelId="{F00F89AF-3869-4B15-B760-EFD99ED3294F}" srcId="{350191EC-4EA6-417C-858C-C55888A48596}" destId="{5D8350CD-CD28-4DE4-888A-8AF3516EF49D}" srcOrd="0" destOrd="0" parTransId="{08CC4378-6CCA-43CD-AAFD-FA6D4C4F848E}" sibTransId="{1A457067-D9B0-4C20-AC01-95A17242790D}"/>
    <dgm:cxn modelId="{6AC66FC3-B7DE-4E74-B6E2-AA748AF9157B}" srcId="{20FCC127-1091-4061-A3CF-0553FBB0B7D8}" destId="{BDADA0BA-1A2C-4D7F-A677-75C7E7C49997}" srcOrd="3" destOrd="0" parTransId="{0102C3B2-5075-435C-BD79-5699DA83752E}" sibTransId="{2BB36886-7CDA-4899-84E8-18B50AB1CC8C}"/>
    <dgm:cxn modelId="{6A9E9ED7-79BD-43AA-9BD0-7A7ED9640020}" type="presOf" srcId="{E4370A88-AF90-4332-B785-D9C765AC810B}" destId="{F0AB43F7-09C0-4906-B4C6-5E3AEB19C348}" srcOrd="0" destOrd="0" presId="urn:microsoft.com/office/officeart/2005/8/layout/chevron2"/>
    <dgm:cxn modelId="{FD83F6EF-788C-4225-955D-2FE6C196F368}" srcId="{20FCC127-1091-4061-A3CF-0553FBB0B7D8}" destId="{350191EC-4EA6-417C-858C-C55888A48596}" srcOrd="4" destOrd="0" parTransId="{7F214FAB-8171-4EB7-AC59-9C67DEC9A8BB}" sibTransId="{F5BB4A91-1A3B-49C4-AD94-5A7F00D455F5}"/>
    <dgm:cxn modelId="{B437C9F5-0A9F-416C-AB5E-EFF3D4160EAB}" srcId="{20FCC127-1091-4061-A3CF-0553FBB0B7D8}" destId="{D15D4F65-79A0-47EF-BADA-6A4B11CA6F5F}" srcOrd="0" destOrd="0" parTransId="{CB9716F2-0EC4-4636-9489-C12179DE77FD}" sibTransId="{5B38E160-0647-4A7A-866B-4C366624F046}"/>
    <dgm:cxn modelId="{10314CE6-27FB-4660-8B80-61D1E3C0C120}" type="presParOf" srcId="{96072675-BFB4-4BFF-86A5-4CA442B28C0A}" destId="{145415DB-9AAB-46B6-98FF-3B1B56B12CC1}" srcOrd="0" destOrd="0" presId="urn:microsoft.com/office/officeart/2005/8/layout/chevron2"/>
    <dgm:cxn modelId="{17C15E53-D871-4548-8643-73B73E6FF0EE}" type="presParOf" srcId="{145415DB-9AAB-46B6-98FF-3B1B56B12CC1}" destId="{FA94F338-7175-4595-AC2F-B8666ABFA91D}" srcOrd="0" destOrd="0" presId="urn:microsoft.com/office/officeart/2005/8/layout/chevron2"/>
    <dgm:cxn modelId="{6CA05087-AD5C-4B13-A33C-2570C0A1F7EC}" type="presParOf" srcId="{145415DB-9AAB-46B6-98FF-3B1B56B12CC1}" destId="{F0AB43F7-09C0-4906-B4C6-5E3AEB19C348}" srcOrd="1" destOrd="0" presId="urn:microsoft.com/office/officeart/2005/8/layout/chevron2"/>
    <dgm:cxn modelId="{FD247BC2-2381-43E3-AB02-15984806DBF1}" type="presParOf" srcId="{96072675-BFB4-4BFF-86A5-4CA442B28C0A}" destId="{E218DBCE-CEDF-4E7E-AA10-BAB8BDBD608F}" srcOrd="1" destOrd="0" presId="urn:microsoft.com/office/officeart/2005/8/layout/chevron2"/>
    <dgm:cxn modelId="{5C537026-3499-4906-A4E7-64477EB6C675}" type="presParOf" srcId="{96072675-BFB4-4BFF-86A5-4CA442B28C0A}" destId="{E24142A6-419C-41ED-9242-FDD98859E30B}" srcOrd="2" destOrd="0" presId="urn:microsoft.com/office/officeart/2005/8/layout/chevron2"/>
    <dgm:cxn modelId="{AB460B61-4BF1-4903-AEA7-1EA3832E71F1}" type="presParOf" srcId="{E24142A6-419C-41ED-9242-FDD98859E30B}" destId="{91D94917-BA52-4BCD-A1AD-1BB6A9DBE858}" srcOrd="0" destOrd="0" presId="urn:microsoft.com/office/officeart/2005/8/layout/chevron2"/>
    <dgm:cxn modelId="{30BFFDD2-34B4-4F4A-8D9B-C1E832C77E4A}" type="presParOf" srcId="{E24142A6-419C-41ED-9242-FDD98859E30B}" destId="{F440BB97-7144-44CB-BB8E-AE93B99E9E94}" srcOrd="1" destOrd="0" presId="urn:microsoft.com/office/officeart/2005/8/layout/chevron2"/>
    <dgm:cxn modelId="{827F5A58-AF80-4908-B486-1A51B0580458}" type="presParOf" srcId="{96072675-BFB4-4BFF-86A5-4CA442B28C0A}" destId="{B2C23AAF-7E50-4EF6-94C7-CF069F4D7383}" srcOrd="3" destOrd="0" presId="urn:microsoft.com/office/officeart/2005/8/layout/chevron2"/>
    <dgm:cxn modelId="{1F7ADDE7-BA19-46CB-A79D-33FC62CE4F2F}" type="presParOf" srcId="{96072675-BFB4-4BFF-86A5-4CA442B28C0A}" destId="{97BEB6B8-6361-4B3D-AFA6-CBBACF822EF2}" srcOrd="4" destOrd="0" presId="urn:microsoft.com/office/officeart/2005/8/layout/chevron2"/>
    <dgm:cxn modelId="{9C109C34-8353-4228-8D4A-A01959F6F3A3}" type="presParOf" srcId="{97BEB6B8-6361-4B3D-AFA6-CBBACF822EF2}" destId="{E08543F8-E2B0-4DA6-A795-778967015F13}" srcOrd="0" destOrd="0" presId="urn:microsoft.com/office/officeart/2005/8/layout/chevron2"/>
    <dgm:cxn modelId="{70EEC0B1-5DCB-413F-93C0-7A86EDAF980E}" type="presParOf" srcId="{97BEB6B8-6361-4B3D-AFA6-CBBACF822EF2}" destId="{2B034490-25A8-4B5D-AA5A-60EBBD1C2901}" srcOrd="1" destOrd="0" presId="urn:microsoft.com/office/officeart/2005/8/layout/chevron2"/>
    <dgm:cxn modelId="{1621E1F9-A5AF-410E-8F7E-2B7F5154F557}" type="presParOf" srcId="{96072675-BFB4-4BFF-86A5-4CA442B28C0A}" destId="{4C3D44C7-66AC-45E8-A059-02BAE89DE053}" srcOrd="5" destOrd="0" presId="urn:microsoft.com/office/officeart/2005/8/layout/chevron2"/>
    <dgm:cxn modelId="{47EF6AF7-A139-4290-A0DB-955B6EE09B63}" type="presParOf" srcId="{96072675-BFB4-4BFF-86A5-4CA442B28C0A}" destId="{340A6D41-F5AF-4BD4-A5B6-3AE04ABB9F72}" srcOrd="6" destOrd="0" presId="urn:microsoft.com/office/officeart/2005/8/layout/chevron2"/>
    <dgm:cxn modelId="{8F652359-F8A3-4639-9230-E0E0B8FCDBA4}" type="presParOf" srcId="{340A6D41-F5AF-4BD4-A5B6-3AE04ABB9F72}" destId="{3FE2E9B1-0192-4966-90C2-20741DE6667F}" srcOrd="0" destOrd="0" presId="urn:microsoft.com/office/officeart/2005/8/layout/chevron2"/>
    <dgm:cxn modelId="{3E3C1B10-CEFB-4314-84C7-12C1B3FD4AAF}" type="presParOf" srcId="{340A6D41-F5AF-4BD4-A5B6-3AE04ABB9F72}" destId="{B884F990-253B-4168-851B-C87EB415E79E}" srcOrd="1" destOrd="0" presId="urn:microsoft.com/office/officeart/2005/8/layout/chevron2"/>
    <dgm:cxn modelId="{6A390E2E-2A7D-4BA4-A990-D62AC5C9FDAF}" type="presParOf" srcId="{96072675-BFB4-4BFF-86A5-4CA442B28C0A}" destId="{70BCDA90-33A5-411C-8A15-A6CFD5E8C93F}" srcOrd="7" destOrd="0" presId="urn:microsoft.com/office/officeart/2005/8/layout/chevron2"/>
    <dgm:cxn modelId="{C879DF51-1EFD-40D9-8233-B90F338A85AF}" type="presParOf" srcId="{96072675-BFB4-4BFF-86A5-4CA442B28C0A}" destId="{4F39B14A-CC56-4B26-8E8C-19851E0A5297}" srcOrd="8" destOrd="0" presId="urn:microsoft.com/office/officeart/2005/8/layout/chevron2"/>
    <dgm:cxn modelId="{A35DE300-EBE4-437E-9F49-488A7039C1CB}" type="presParOf" srcId="{4F39B14A-CC56-4B26-8E8C-19851E0A5297}" destId="{22F04AE4-EC23-4247-BD18-7469E34F17E3}" srcOrd="0" destOrd="0" presId="urn:microsoft.com/office/officeart/2005/8/layout/chevron2"/>
    <dgm:cxn modelId="{386C05D6-52B7-482B-9A29-01C27D982979}" type="presParOf" srcId="{4F39B14A-CC56-4B26-8E8C-19851E0A5297}" destId="{4E6D55B9-E4F9-4E6E-BDDB-BE47E620A0F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4F338-7175-4595-AC2F-B8666ABFA91D}">
      <dsp:nvSpPr>
        <dsp:cNvPr id="0" name=""/>
        <dsp:cNvSpPr/>
      </dsp:nvSpPr>
      <dsp:spPr>
        <a:xfrm rot="5400000">
          <a:off x="-290774" y="290915"/>
          <a:ext cx="1938494" cy="135694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74%</a:t>
          </a:r>
        </a:p>
      </dsp:txBody>
      <dsp:txXfrm rot="-5400000">
        <a:off x="0" y="678614"/>
        <a:ext cx="1356946" cy="581548"/>
      </dsp:txXfrm>
    </dsp:sp>
    <dsp:sp modelId="{F0AB43F7-09C0-4906-B4C6-5E3AEB19C348}">
      <dsp:nvSpPr>
        <dsp:cNvPr id="0" name=""/>
        <dsp:cNvSpPr/>
      </dsp:nvSpPr>
      <dsp:spPr>
        <a:xfrm rot="5400000">
          <a:off x="7632018" y="-6274930"/>
          <a:ext cx="1260021" cy="13810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74% of organizations say that while they use frameworks, the culture doesn’t support a full adoption.</a:t>
          </a:r>
        </a:p>
      </dsp:txBody>
      <dsp:txXfrm rot="-5400000">
        <a:off x="1356946" y="61651"/>
        <a:ext cx="13748657" cy="1137003"/>
      </dsp:txXfrm>
    </dsp:sp>
    <dsp:sp modelId="{91D94917-BA52-4BCD-A1AD-1BB6A9DBE858}">
      <dsp:nvSpPr>
        <dsp:cNvPr id="0" name=""/>
        <dsp:cNvSpPr/>
      </dsp:nvSpPr>
      <dsp:spPr>
        <a:xfrm rot="5400000">
          <a:off x="-290774" y="2117069"/>
          <a:ext cx="1938494" cy="135694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13%</a:t>
          </a:r>
        </a:p>
      </dsp:txBody>
      <dsp:txXfrm rot="-5400000">
        <a:off x="0" y="2504768"/>
        <a:ext cx="1356946" cy="581548"/>
      </dsp:txXfrm>
    </dsp:sp>
    <dsp:sp modelId="{F440BB97-7144-44CB-BB8E-AE93B99E9E94}">
      <dsp:nvSpPr>
        <dsp:cNvPr id="0" name=""/>
        <dsp:cNvSpPr/>
      </dsp:nvSpPr>
      <dsp:spPr>
        <a:xfrm rot="5400000">
          <a:off x="7632018" y="-4448777"/>
          <a:ext cx="1260021" cy="13810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/>
            <a:t>Only 13% stated that management fully supports agility and 38% said they get NO support</a:t>
          </a:r>
          <a:endParaRPr lang="en-US" sz="4100" kern="1200" dirty="0"/>
        </a:p>
      </dsp:txBody>
      <dsp:txXfrm rot="-5400000">
        <a:off x="1356946" y="1887804"/>
        <a:ext cx="13748657" cy="1137003"/>
      </dsp:txXfrm>
    </dsp:sp>
    <dsp:sp modelId="{E08543F8-E2B0-4DA6-A795-778967015F13}">
      <dsp:nvSpPr>
        <dsp:cNvPr id="0" name=""/>
        <dsp:cNvSpPr/>
      </dsp:nvSpPr>
      <dsp:spPr>
        <a:xfrm rot="5400000">
          <a:off x="-290774" y="3943222"/>
          <a:ext cx="1938494" cy="135694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62%</a:t>
          </a:r>
        </a:p>
      </dsp:txBody>
      <dsp:txXfrm rot="-5400000">
        <a:off x="0" y="4330921"/>
        <a:ext cx="1356946" cy="581548"/>
      </dsp:txXfrm>
    </dsp:sp>
    <dsp:sp modelId="{2B034490-25A8-4B5D-AA5A-60EBBD1C2901}">
      <dsp:nvSpPr>
        <dsp:cNvPr id="0" name=""/>
        <dsp:cNvSpPr/>
      </dsp:nvSpPr>
      <dsp:spPr>
        <a:xfrm rot="5400000">
          <a:off x="7632018" y="-2622623"/>
          <a:ext cx="1260021" cy="13810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62% of top management believes it has no implications for them</a:t>
          </a:r>
        </a:p>
      </dsp:txBody>
      <dsp:txXfrm rot="-5400000">
        <a:off x="1356946" y="3713958"/>
        <a:ext cx="13748657" cy="1137003"/>
      </dsp:txXfrm>
    </dsp:sp>
    <dsp:sp modelId="{3FE2E9B1-0192-4966-90C2-20741DE6667F}">
      <dsp:nvSpPr>
        <dsp:cNvPr id="0" name=""/>
        <dsp:cNvSpPr/>
      </dsp:nvSpPr>
      <dsp:spPr>
        <a:xfrm rot="5400000">
          <a:off x="-290774" y="5769376"/>
          <a:ext cx="1938494" cy="13569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17%</a:t>
          </a:r>
        </a:p>
      </dsp:txBody>
      <dsp:txXfrm rot="-5400000">
        <a:off x="0" y="6157075"/>
        <a:ext cx="1356946" cy="581548"/>
      </dsp:txXfrm>
    </dsp:sp>
    <dsp:sp modelId="{B884F990-253B-4168-851B-C87EB415E79E}">
      <dsp:nvSpPr>
        <dsp:cNvPr id="0" name=""/>
        <dsp:cNvSpPr/>
      </dsp:nvSpPr>
      <dsp:spPr>
        <a:xfrm rot="5400000">
          <a:off x="7632018" y="-796470"/>
          <a:ext cx="1260021" cy="13810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Only 17% of respondents truly feel empowered by their leaders</a:t>
          </a:r>
        </a:p>
      </dsp:txBody>
      <dsp:txXfrm rot="-5400000">
        <a:off x="1356946" y="5540111"/>
        <a:ext cx="13748657" cy="1137003"/>
      </dsp:txXfrm>
    </dsp:sp>
    <dsp:sp modelId="{22F04AE4-EC23-4247-BD18-7469E34F17E3}">
      <dsp:nvSpPr>
        <dsp:cNvPr id="0" name=""/>
        <dsp:cNvSpPr/>
      </dsp:nvSpPr>
      <dsp:spPr>
        <a:xfrm rot="5400000">
          <a:off x="-290774" y="7595529"/>
          <a:ext cx="1938494" cy="135694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34%</a:t>
          </a:r>
        </a:p>
      </dsp:txBody>
      <dsp:txXfrm rot="-5400000">
        <a:off x="0" y="7983228"/>
        <a:ext cx="1356946" cy="581548"/>
      </dsp:txXfrm>
    </dsp:sp>
    <dsp:sp modelId="{4E6D55B9-E4F9-4E6E-BDDB-BE47E620A0FC}">
      <dsp:nvSpPr>
        <dsp:cNvPr id="0" name=""/>
        <dsp:cNvSpPr/>
      </dsp:nvSpPr>
      <dsp:spPr>
        <a:xfrm rot="5400000">
          <a:off x="7632018" y="1029682"/>
          <a:ext cx="1260021" cy="13810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72% of leaders believe they are effective, but their employees disagree (34%)</a:t>
          </a:r>
        </a:p>
      </dsp:txBody>
      <dsp:txXfrm rot="-5400000">
        <a:off x="1356946" y="7366264"/>
        <a:ext cx="13748657" cy="1137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BE218A-42AC-6166-5F7A-32EB751BEE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4878D-4126-2137-471C-726883539D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FB1D9-069A-45E1-9CDA-8FE39FC95023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66B71-3A65-B6D7-2953-6BCA37DAE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58520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8A460-8061-2D64-4F1A-EEB43E115C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58520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9368A-7899-47BC-BFB8-5FD82F0A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43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518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518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9750" y="677863"/>
            <a:ext cx="6022975" cy="3389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292878"/>
            <a:ext cx="5681980" cy="4066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84188"/>
            <a:ext cx="3077739" cy="4518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584188"/>
            <a:ext cx="3077739" cy="4518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5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hyperlink" Target="http://www.agilityforall.com/" TargetMode="External"/><Relationship Id="rId4" Type="http://schemas.openxmlformats.org/officeDocument/2006/relationships/hyperlink" Target="mailto:info@agilityforall.com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6DD128-56FD-26ED-1F16-BB9FCE75195B}"/>
              </a:ext>
            </a:extLst>
          </p:cNvPr>
          <p:cNvSpPr/>
          <p:nvPr userDrawn="1"/>
        </p:nvSpPr>
        <p:spPr>
          <a:xfrm rot="10800000" flipV="1">
            <a:off x="7339263" y="-6"/>
            <a:ext cx="17038376" cy="13716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45FAC-8AD0-5804-8474-09D7319C1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624" y="3838169"/>
            <a:ext cx="9089570" cy="2651126"/>
          </a:xfrm>
          <a:prstGeom prst="rect">
            <a:avLst/>
          </a:prstGeom>
        </p:spPr>
      </p:pic>
      <p:sp>
        <p:nvSpPr>
          <p:cNvPr id="7" name="Marcador de posición de imagen 1">
            <a:extLst>
              <a:ext uri="{FF2B5EF4-FFF2-40B4-BE49-F238E27FC236}">
                <a16:creationId xmlns:a16="http://schemas.microsoft.com/office/drawing/2014/main" id="{156F909A-1184-DBAE-DC0D-29A7A7088B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65860" y="960120"/>
            <a:ext cx="9516981" cy="11887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EED8ED8-31BD-B48A-FEA6-2B84D5EE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6934" y="6857997"/>
            <a:ext cx="1268095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999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070F290-D212-3105-C7AE-731213E9E9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16715" y="12712703"/>
            <a:ext cx="5484971" cy="7302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983AC22-B716-C9DC-1975-443A9AAF7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5" y="12699251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90299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9">
            <a:extLst>
              <a:ext uri="{FF2B5EF4-FFF2-40B4-BE49-F238E27FC236}">
                <a16:creationId xmlns:a16="http://schemas.microsoft.com/office/drawing/2014/main" id="{F2ECB3C8-7410-6F7A-7D62-3747F487205B}"/>
              </a:ext>
            </a:extLst>
          </p:cNvPr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0F351B19-EDA7-065E-B752-86462FE77FD7}"/>
              </a:ext>
            </a:extLst>
          </p:cNvPr>
          <p:cNvSpPr/>
          <p:nvPr userDrawn="1"/>
        </p:nvSpPr>
        <p:spPr>
          <a:xfrm>
            <a:off x="4427103" y="-903722"/>
            <a:ext cx="15523444" cy="15523444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F7503A9-40F7-3B4D-CF79-CA9EB5F02496}"/>
              </a:ext>
            </a:extLst>
          </p:cNvPr>
          <p:cNvSpPr txBox="1"/>
          <p:nvPr/>
        </p:nvSpPr>
        <p:spPr>
          <a:xfrm>
            <a:off x="11097821" y="1972265"/>
            <a:ext cx="2182008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400" b="1" spc="300" dirty="0">
                <a:solidFill>
                  <a:schemeClr val="bg1"/>
                </a:solidFill>
                <a:latin typeface="Muli" pitchFamily="2" charset="77"/>
                <a:ea typeface="Roboto Medium" panose="02000000000000000000" pitchFamily="2" charset="0"/>
                <a:cs typeface="Lato" panose="020F0502020204030203" pitchFamily="34" charset="0"/>
              </a:rPr>
              <a:t>“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67BA91-FA15-16BE-9E93-62811DCEA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2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3">
            <a:extLst>
              <a:ext uri="{FF2B5EF4-FFF2-40B4-BE49-F238E27FC236}">
                <a16:creationId xmlns:a16="http://schemas.microsoft.com/office/drawing/2014/main" id="{6301D09B-75D8-A247-3D69-6569E0C97399}"/>
              </a:ext>
            </a:extLst>
          </p:cNvPr>
          <p:cNvSpPr/>
          <p:nvPr userDrawn="1"/>
        </p:nvSpPr>
        <p:spPr>
          <a:xfrm rot="10800000" flipV="1">
            <a:off x="0" y="0"/>
            <a:ext cx="24377651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F41B3350-15FA-9D02-9DDF-12DC22CB08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87826" y="-1359403"/>
            <a:ext cx="11958659" cy="119586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Elipse 18">
            <a:extLst>
              <a:ext uri="{FF2B5EF4-FFF2-40B4-BE49-F238E27FC236}">
                <a16:creationId xmlns:a16="http://schemas.microsoft.com/office/drawing/2014/main" id="{947C7530-9063-B952-F221-3B1C33224FBC}"/>
              </a:ext>
            </a:extLst>
          </p:cNvPr>
          <p:cNvSpPr/>
          <p:nvPr userDrawn="1"/>
        </p:nvSpPr>
        <p:spPr>
          <a:xfrm>
            <a:off x="12325738" y="6708449"/>
            <a:ext cx="6841404" cy="684140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F71EC-777E-87A1-3466-5E576CC7D331}"/>
              </a:ext>
            </a:extLst>
          </p:cNvPr>
          <p:cNvSpPr/>
          <p:nvPr userDrawn="1"/>
        </p:nvSpPr>
        <p:spPr>
          <a:xfrm>
            <a:off x="10148587" y="3781718"/>
            <a:ext cx="4813696" cy="48136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A0D44D-3F06-85E0-0725-6252E6C8CC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0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3">
            <a:extLst>
              <a:ext uri="{FF2B5EF4-FFF2-40B4-BE49-F238E27FC236}">
                <a16:creationId xmlns:a16="http://schemas.microsoft.com/office/drawing/2014/main" id="{6301D09B-75D8-A247-3D69-6569E0C97399}"/>
              </a:ext>
            </a:extLst>
          </p:cNvPr>
          <p:cNvSpPr/>
          <p:nvPr userDrawn="1"/>
        </p:nvSpPr>
        <p:spPr>
          <a:xfrm rot="10800000" flipV="1">
            <a:off x="0" y="0"/>
            <a:ext cx="24377651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F41B3350-15FA-9D02-9DDF-12DC22CB08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87826" y="-1359403"/>
            <a:ext cx="11958659" cy="119586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Elipse 18">
            <a:extLst>
              <a:ext uri="{FF2B5EF4-FFF2-40B4-BE49-F238E27FC236}">
                <a16:creationId xmlns:a16="http://schemas.microsoft.com/office/drawing/2014/main" id="{947C7530-9063-B952-F221-3B1C33224FBC}"/>
              </a:ext>
            </a:extLst>
          </p:cNvPr>
          <p:cNvSpPr/>
          <p:nvPr userDrawn="1"/>
        </p:nvSpPr>
        <p:spPr>
          <a:xfrm>
            <a:off x="12325738" y="6708449"/>
            <a:ext cx="6841404" cy="68414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F71EC-777E-87A1-3466-5E576CC7D331}"/>
              </a:ext>
            </a:extLst>
          </p:cNvPr>
          <p:cNvSpPr/>
          <p:nvPr userDrawn="1"/>
        </p:nvSpPr>
        <p:spPr>
          <a:xfrm>
            <a:off x="10148587" y="3781718"/>
            <a:ext cx="4813696" cy="481369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A0D44D-3F06-85E0-0725-6252E6C8CC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00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3">
            <a:extLst>
              <a:ext uri="{FF2B5EF4-FFF2-40B4-BE49-F238E27FC236}">
                <a16:creationId xmlns:a16="http://schemas.microsoft.com/office/drawing/2014/main" id="{6301D09B-75D8-A247-3D69-6569E0C97399}"/>
              </a:ext>
            </a:extLst>
          </p:cNvPr>
          <p:cNvSpPr/>
          <p:nvPr userDrawn="1"/>
        </p:nvSpPr>
        <p:spPr>
          <a:xfrm rot="10800000" flipV="1">
            <a:off x="0" y="0"/>
            <a:ext cx="24377651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F41B3350-15FA-9D02-9DDF-12DC22CB08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87826" y="-1359403"/>
            <a:ext cx="11958659" cy="119586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Elipse 18">
            <a:extLst>
              <a:ext uri="{FF2B5EF4-FFF2-40B4-BE49-F238E27FC236}">
                <a16:creationId xmlns:a16="http://schemas.microsoft.com/office/drawing/2014/main" id="{947C7530-9063-B952-F221-3B1C33224FBC}"/>
              </a:ext>
            </a:extLst>
          </p:cNvPr>
          <p:cNvSpPr/>
          <p:nvPr userDrawn="1"/>
        </p:nvSpPr>
        <p:spPr>
          <a:xfrm>
            <a:off x="12325738" y="6708449"/>
            <a:ext cx="6841404" cy="684140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F71EC-777E-87A1-3466-5E576CC7D331}"/>
              </a:ext>
            </a:extLst>
          </p:cNvPr>
          <p:cNvSpPr/>
          <p:nvPr userDrawn="1"/>
        </p:nvSpPr>
        <p:spPr>
          <a:xfrm>
            <a:off x="10148587" y="3781718"/>
            <a:ext cx="4813696" cy="48136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A0D44D-3F06-85E0-0725-6252E6C8CC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1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3">
            <a:extLst>
              <a:ext uri="{FF2B5EF4-FFF2-40B4-BE49-F238E27FC236}">
                <a16:creationId xmlns:a16="http://schemas.microsoft.com/office/drawing/2014/main" id="{6301D09B-75D8-A247-3D69-6569E0C97399}"/>
              </a:ext>
            </a:extLst>
          </p:cNvPr>
          <p:cNvSpPr/>
          <p:nvPr userDrawn="1"/>
        </p:nvSpPr>
        <p:spPr>
          <a:xfrm rot="10800000" flipV="1">
            <a:off x="0" y="0"/>
            <a:ext cx="24377651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F41B3350-15FA-9D02-9DDF-12DC22CB08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87826" y="-1359403"/>
            <a:ext cx="11958659" cy="119586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Elipse 18">
            <a:extLst>
              <a:ext uri="{FF2B5EF4-FFF2-40B4-BE49-F238E27FC236}">
                <a16:creationId xmlns:a16="http://schemas.microsoft.com/office/drawing/2014/main" id="{947C7530-9063-B952-F221-3B1C33224FBC}"/>
              </a:ext>
            </a:extLst>
          </p:cNvPr>
          <p:cNvSpPr/>
          <p:nvPr userDrawn="1"/>
        </p:nvSpPr>
        <p:spPr>
          <a:xfrm>
            <a:off x="12325738" y="6708449"/>
            <a:ext cx="6841404" cy="68414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F71EC-777E-87A1-3466-5E576CC7D331}"/>
              </a:ext>
            </a:extLst>
          </p:cNvPr>
          <p:cNvSpPr/>
          <p:nvPr userDrawn="1"/>
        </p:nvSpPr>
        <p:spPr>
          <a:xfrm>
            <a:off x="10148587" y="3781718"/>
            <a:ext cx="4813696" cy="481369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A0D44D-3F06-85E0-0725-6252E6C8CC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3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3">
            <a:extLst>
              <a:ext uri="{FF2B5EF4-FFF2-40B4-BE49-F238E27FC236}">
                <a16:creationId xmlns:a16="http://schemas.microsoft.com/office/drawing/2014/main" id="{6301D09B-75D8-A247-3D69-6569E0C97399}"/>
              </a:ext>
            </a:extLst>
          </p:cNvPr>
          <p:cNvSpPr/>
          <p:nvPr userDrawn="1"/>
        </p:nvSpPr>
        <p:spPr>
          <a:xfrm rot="10800000" flipV="1">
            <a:off x="1" y="0"/>
            <a:ext cx="24377652" cy="13716000"/>
          </a:xfrm>
          <a:prstGeom prst="rect">
            <a:avLst/>
          </a:prstGeom>
          <a:solidFill>
            <a:srgbClr val="47617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5" y="1269925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3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F41B3350-15FA-9D02-9DDF-12DC22CB08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87828" y="-1359404"/>
            <a:ext cx="11958659" cy="119586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Elipse 18">
            <a:extLst>
              <a:ext uri="{FF2B5EF4-FFF2-40B4-BE49-F238E27FC236}">
                <a16:creationId xmlns:a16="http://schemas.microsoft.com/office/drawing/2014/main" id="{947C7530-9063-B952-F221-3B1C33224FBC}"/>
              </a:ext>
            </a:extLst>
          </p:cNvPr>
          <p:cNvSpPr/>
          <p:nvPr userDrawn="1"/>
        </p:nvSpPr>
        <p:spPr>
          <a:xfrm>
            <a:off x="12325738" y="6708450"/>
            <a:ext cx="6841404" cy="6841404"/>
          </a:xfrm>
          <a:prstGeom prst="ellipse">
            <a:avLst/>
          </a:prstGeom>
          <a:solidFill>
            <a:srgbClr val="90A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F71EC-777E-87A1-3466-5E576CC7D331}"/>
              </a:ext>
            </a:extLst>
          </p:cNvPr>
          <p:cNvSpPr/>
          <p:nvPr userDrawn="1"/>
        </p:nvSpPr>
        <p:spPr>
          <a:xfrm>
            <a:off x="10148588" y="3781718"/>
            <a:ext cx="4813696" cy="4813696"/>
          </a:xfrm>
          <a:prstGeom prst="ellipse">
            <a:avLst/>
          </a:prstGeom>
          <a:solidFill>
            <a:srgbClr val="C7C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A0D44D-3F06-85E0-0725-6252E6C8CC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7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1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26">
            <a:extLst>
              <a:ext uri="{FF2B5EF4-FFF2-40B4-BE49-F238E27FC236}">
                <a16:creationId xmlns:a16="http://schemas.microsoft.com/office/drawing/2014/main" id="{00CE6311-FA90-8FEF-0F47-30DCF95AD0D6}"/>
              </a:ext>
            </a:extLst>
          </p:cNvPr>
          <p:cNvSpPr/>
          <p:nvPr userDrawn="1"/>
        </p:nvSpPr>
        <p:spPr>
          <a:xfrm>
            <a:off x="1" y="0"/>
            <a:ext cx="1236479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45258FE-8E10-5B89-DA52-5E6517B8C7ED}"/>
              </a:ext>
            </a:extLst>
          </p:cNvPr>
          <p:cNvSpPr txBox="1">
            <a:spLocks/>
          </p:cNvSpPr>
          <p:nvPr userDrawn="1"/>
        </p:nvSpPr>
        <p:spPr>
          <a:xfrm>
            <a:off x="16310783" y="10692960"/>
            <a:ext cx="7154552" cy="182576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 into account supply costs a product</a:t>
            </a:r>
          </a:p>
        </p:txBody>
      </p:sp>
      <p:sp>
        <p:nvSpPr>
          <p:cNvPr id="7" name="Elipse 9">
            <a:extLst>
              <a:ext uri="{FF2B5EF4-FFF2-40B4-BE49-F238E27FC236}">
                <a16:creationId xmlns:a16="http://schemas.microsoft.com/office/drawing/2014/main" id="{C0EA36B5-4406-7011-2F32-25C214466EE4}"/>
              </a:ext>
            </a:extLst>
          </p:cNvPr>
          <p:cNvSpPr/>
          <p:nvPr userDrawn="1"/>
        </p:nvSpPr>
        <p:spPr>
          <a:xfrm>
            <a:off x="-762866" y="-1150017"/>
            <a:ext cx="4706660" cy="47066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10">
            <a:extLst>
              <a:ext uri="{FF2B5EF4-FFF2-40B4-BE49-F238E27FC236}">
                <a16:creationId xmlns:a16="http://schemas.microsoft.com/office/drawing/2014/main" id="{C0E2AD3F-64F5-6986-7391-828EA0E66003}"/>
              </a:ext>
            </a:extLst>
          </p:cNvPr>
          <p:cNvSpPr/>
          <p:nvPr/>
        </p:nvSpPr>
        <p:spPr>
          <a:xfrm>
            <a:off x="14446768" y="3522979"/>
            <a:ext cx="8224973" cy="82249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AD5B7E-210D-D22A-6527-2EE9A6D740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95562AF-9B6C-FFD4-058F-F70CDBC9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702" y="5532437"/>
            <a:ext cx="735417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28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26">
            <a:extLst>
              <a:ext uri="{FF2B5EF4-FFF2-40B4-BE49-F238E27FC236}">
                <a16:creationId xmlns:a16="http://schemas.microsoft.com/office/drawing/2014/main" id="{00CE6311-FA90-8FEF-0F47-30DCF95AD0D6}"/>
              </a:ext>
            </a:extLst>
          </p:cNvPr>
          <p:cNvSpPr/>
          <p:nvPr userDrawn="1"/>
        </p:nvSpPr>
        <p:spPr>
          <a:xfrm>
            <a:off x="1" y="0"/>
            <a:ext cx="1236479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45258FE-8E10-5B89-DA52-5E6517B8C7ED}"/>
              </a:ext>
            </a:extLst>
          </p:cNvPr>
          <p:cNvSpPr txBox="1">
            <a:spLocks/>
          </p:cNvSpPr>
          <p:nvPr userDrawn="1"/>
        </p:nvSpPr>
        <p:spPr>
          <a:xfrm>
            <a:off x="16310783" y="10692960"/>
            <a:ext cx="7154552" cy="182576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 into account supply costs a product</a:t>
            </a:r>
          </a:p>
        </p:txBody>
      </p:sp>
      <p:sp>
        <p:nvSpPr>
          <p:cNvPr id="7" name="Elipse 9">
            <a:extLst>
              <a:ext uri="{FF2B5EF4-FFF2-40B4-BE49-F238E27FC236}">
                <a16:creationId xmlns:a16="http://schemas.microsoft.com/office/drawing/2014/main" id="{C0EA36B5-4406-7011-2F32-25C214466EE4}"/>
              </a:ext>
            </a:extLst>
          </p:cNvPr>
          <p:cNvSpPr/>
          <p:nvPr userDrawn="1"/>
        </p:nvSpPr>
        <p:spPr>
          <a:xfrm>
            <a:off x="-762866" y="-1150017"/>
            <a:ext cx="4706660" cy="47066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10">
            <a:extLst>
              <a:ext uri="{FF2B5EF4-FFF2-40B4-BE49-F238E27FC236}">
                <a16:creationId xmlns:a16="http://schemas.microsoft.com/office/drawing/2014/main" id="{C0E2AD3F-64F5-6986-7391-828EA0E66003}"/>
              </a:ext>
            </a:extLst>
          </p:cNvPr>
          <p:cNvSpPr/>
          <p:nvPr/>
        </p:nvSpPr>
        <p:spPr>
          <a:xfrm>
            <a:off x="14446768" y="3522979"/>
            <a:ext cx="8224973" cy="822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AD5B7E-210D-D22A-6527-2EE9A6D740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95562AF-9B6C-FFD4-058F-F70CDBC9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702" y="5532437"/>
            <a:ext cx="735417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65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10">
            <a:extLst>
              <a:ext uri="{FF2B5EF4-FFF2-40B4-BE49-F238E27FC236}">
                <a16:creationId xmlns:a16="http://schemas.microsoft.com/office/drawing/2014/main" id="{F3CED01F-7420-AAF4-4683-822FF3AF85EB}"/>
              </a:ext>
            </a:extLst>
          </p:cNvPr>
          <p:cNvSpPr/>
          <p:nvPr userDrawn="1"/>
        </p:nvSpPr>
        <p:spPr>
          <a:xfrm>
            <a:off x="-4409795" y="-903722"/>
            <a:ext cx="15523444" cy="155234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12">
            <a:extLst>
              <a:ext uri="{FF2B5EF4-FFF2-40B4-BE49-F238E27FC236}">
                <a16:creationId xmlns:a16="http://schemas.microsoft.com/office/drawing/2014/main" id="{A27A5890-BB3A-FCC2-6067-C8E51131CB52}"/>
              </a:ext>
            </a:extLst>
          </p:cNvPr>
          <p:cNvSpPr/>
          <p:nvPr userDrawn="1"/>
        </p:nvSpPr>
        <p:spPr>
          <a:xfrm>
            <a:off x="21117822" y="10457014"/>
            <a:ext cx="4706660" cy="47066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79A9C-D551-76F5-D051-DFD9EC33A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139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10">
            <a:extLst>
              <a:ext uri="{FF2B5EF4-FFF2-40B4-BE49-F238E27FC236}">
                <a16:creationId xmlns:a16="http://schemas.microsoft.com/office/drawing/2014/main" id="{F3CED01F-7420-AAF4-4683-822FF3AF85EB}"/>
              </a:ext>
            </a:extLst>
          </p:cNvPr>
          <p:cNvSpPr/>
          <p:nvPr userDrawn="1"/>
        </p:nvSpPr>
        <p:spPr>
          <a:xfrm>
            <a:off x="-4409795" y="-903722"/>
            <a:ext cx="15523444" cy="1552344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12">
            <a:extLst>
              <a:ext uri="{FF2B5EF4-FFF2-40B4-BE49-F238E27FC236}">
                <a16:creationId xmlns:a16="http://schemas.microsoft.com/office/drawing/2014/main" id="{A27A5890-BB3A-FCC2-6067-C8E51131CB52}"/>
              </a:ext>
            </a:extLst>
          </p:cNvPr>
          <p:cNvSpPr/>
          <p:nvPr userDrawn="1"/>
        </p:nvSpPr>
        <p:spPr>
          <a:xfrm>
            <a:off x="21117822" y="10457014"/>
            <a:ext cx="4706660" cy="47066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79A9C-D551-76F5-D051-DFD9EC33A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8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600" y="12362349"/>
            <a:ext cx="9433091" cy="730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Agility For All | Proprietary &amp;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88EBD-9E8C-B612-28D2-85EDE8F270BB}"/>
              </a:ext>
            </a:extLst>
          </p:cNvPr>
          <p:cNvSpPr/>
          <p:nvPr userDrawn="1"/>
        </p:nvSpPr>
        <p:spPr>
          <a:xfrm rot="10800000" flipV="1">
            <a:off x="7339275" y="3142499"/>
            <a:ext cx="17038376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052" y="4937008"/>
            <a:ext cx="13878823" cy="32689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9998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818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10">
            <a:extLst>
              <a:ext uri="{FF2B5EF4-FFF2-40B4-BE49-F238E27FC236}">
                <a16:creationId xmlns:a16="http://schemas.microsoft.com/office/drawing/2014/main" id="{F3CED01F-7420-AAF4-4683-822FF3AF85EB}"/>
              </a:ext>
            </a:extLst>
          </p:cNvPr>
          <p:cNvSpPr/>
          <p:nvPr userDrawn="1"/>
        </p:nvSpPr>
        <p:spPr>
          <a:xfrm>
            <a:off x="-4409795" y="-903722"/>
            <a:ext cx="15523444" cy="1552344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12">
            <a:extLst>
              <a:ext uri="{FF2B5EF4-FFF2-40B4-BE49-F238E27FC236}">
                <a16:creationId xmlns:a16="http://schemas.microsoft.com/office/drawing/2014/main" id="{A27A5890-BB3A-FCC2-6067-C8E51131CB52}"/>
              </a:ext>
            </a:extLst>
          </p:cNvPr>
          <p:cNvSpPr/>
          <p:nvPr userDrawn="1"/>
        </p:nvSpPr>
        <p:spPr>
          <a:xfrm>
            <a:off x="21117822" y="10457014"/>
            <a:ext cx="4706660" cy="47066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79A9C-D551-76F5-D051-DFD9EC33A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53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10">
            <a:extLst>
              <a:ext uri="{FF2B5EF4-FFF2-40B4-BE49-F238E27FC236}">
                <a16:creationId xmlns:a16="http://schemas.microsoft.com/office/drawing/2014/main" id="{F3CED01F-7420-AAF4-4683-822FF3AF85EB}"/>
              </a:ext>
            </a:extLst>
          </p:cNvPr>
          <p:cNvSpPr/>
          <p:nvPr userDrawn="1"/>
        </p:nvSpPr>
        <p:spPr>
          <a:xfrm>
            <a:off x="-4409795" y="-903722"/>
            <a:ext cx="15523444" cy="1552344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12">
            <a:extLst>
              <a:ext uri="{FF2B5EF4-FFF2-40B4-BE49-F238E27FC236}">
                <a16:creationId xmlns:a16="http://schemas.microsoft.com/office/drawing/2014/main" id="{A27A5890-BB3A-FCC2-6067-C8E51131CB52}"/>
              </a:ext>
            </a:extLst>
          </p:cNvPr>
          <p:cNvSpPr/>
          <p:nvPr userDrawn="1"/>
        </p:nvSpPr>
        <p:spPr>
          <a:xfrm>
            <a:off x="21117822" y="10457014"/>
            <a:ext cx="4706660" cy="47066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79A9C-D551-76F5-D051-DFD9EC33A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82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10">
            <a:extLst>
              <a:ext uri="{FF2B5EF4-FFF2-40B4-BE49-F238E27FC236}">
                <a16:creationId xmlns:a16="http://schemas.microsoft.com/office/drawing/2014/main" id="{F3CED01F-7420-AAF4-4683-822FF3AF85EB}"/>
              </a:ext>
            </a:extLst>
          </p:cNvPr>
          <p:cNvSpPr/>
          <p:nvPr userDrawn="1"/>
        </p:nvSpPr>
        <p:spPr>
          <a:xfrm>
            <a:off x="-4409795" y="-903722"/>
            <a:ext cx="15523444" cy="15523444"/>
          </a:xfrm>
          <a:prstGeom prst="ellipse">
            <a:avLst/>
          </a:prstGeom>
          <a:solidFill>
            <a:srgbClr val="47617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sp>
        <p:nvSpPr>
          <p:cNvPr id="7" name="Elipse 12">
            <a:extLst>
              <a:ext uri="{FF2B5EF4-FFF2-40B4-BE49-F238E27FC236}">
                <a16:creationId xmlns:a16="http://schemas.microsoft.com/office/drawing/2014/main" id="{A27A5890-BB3A-FCC2-6067-C8E51131CB52}"/>
              </a:ext>
            </a:extLst>
          </p:cNvPr>
          <p:cNvSpPr/>
          <p:nvPr userDrawn="1"/>
        </p:nvSpPr>
        <p:spPr>
          <a:xfrm>
            <a:off x="21117822" y="10457014"/>
            <a:ext cx="4706660" cy="4706660"/>
          </a:xfrm>
          <a:prstGeom prst="ellipse">
            <a:avLst/>
          </a:prstGeom>
          <a:solidFill>
            <a:srgbClr val="C7CFD7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5" y="1269925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3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79A9C-D551-76F5-D051-DFD9EC33A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7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0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4" name="Conector recto 2">
            <a:extLst>
              <a:ext uri="{FF2B5EF4-FFF2-40B4-BE49-F238E27FC236}">
                <a16:creationId xmlns:a16="http://schemas.microsoft.com/office/drawing/2014/main" id="{F6167887-E197-ABAB-45B4-C8D2E45453C8}"/>
              </a:ext>
            </a:extLst>
          </p:cNvPr>
          <p:cNvCxnSpPr/>
          <p:nvPr userDrawn="1"/>
        </p:nvCxnSpPr>
        <p:spPr>
          <a:xfrm>
            <a:off x="0" y="8765627"/>
            <a:ext cx="2437765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5">
            <a:extLst>
              <a:ext uri="{FF2B5EF4-FFF2-40B4-BE49-F238E27FC236}">
                <a16:creationId xmlns:a16="http://schemas.microsoft.com/office/drawing/2014/main" id="{A2C7ADA5-0A47-9DF4-CA3B-A59109010539}"/>
              </a:ext>
            </a:extLst>
          </p:cNvPr>
          <p:cNvSpPr/>
          <p:nvPr userDrawn="1"/>
        </p:nvSpPr>
        <p:spPr>
          <a:xfrm>
            <a:off x="1782340" y="6060250"/>
            <a:ext cx="5806193" cy="580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45">
            <a:extLst>
              <a:ext uri="{FF2B5EF4-FFF2-40B4-BE49-F238E27FC236}">
                <a16:creationId xmlns:a16="http://schemas.microsoft.com/office/drawing/2014/main" id="{8ADA3292-F4A7-EBA3-F953-7FA027D6B704}"/>
              </a:ext>
            </a:extLst>
          </p:cNvPr>
          <p:cNvSpPr/>
          <p:nvPr userDrawn="1"/>
        </p:nvSpPr>
        <p:spPr>
          <a:xfrm>
            <a:off x="6784598" y="6060250"/>
            <a:ext cx="5806193" cy="580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46">
            <a:extLst>
              <a:ext uri="{FF2B5EF4-FFF2-40B4-BE49-F238E27FC236}">
                <a16:creationId xmlns:a16="http://schemas.microsoft.com/office/drawing/2014/main" id="{B70A2A23-C22B-377A-5F08-06EF78B596B0}"/>
              </a:ext>
            </a:extLst>
          </p:cNvPr>
          <p:cNvSpPr/>
          <p:nvPr userDrawn="1"/>
        </p:nvSpPr>
        <p:spPr>
          <a:xfrm>
            <a:off x="11786855" y="6060250"/>
            <a:ext cx="5806193" cy="580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49">
            <a:extLst>
              <a:ext uri="{FF2B5EF4-FFF2-40B4-BE49-F238E27FC236}">
                <a16:creationId xmlns:a16="http://schemas.microsoft.com/office/drawing/2014/main" id="{2901F6FB-58C7-C156-0E62-68404ADAB810}"/>
              </a:ext>
            </a:extLst>
          </p:cNvPr>
          <p:cNvSpPr/>
          <p:nvPr userDrawn="1"/>
        </p:nvSpPr>
        <p:spPr>
          <a:xfrm>
            <a:off x="16789113" y="6060250"/>
            <a:ext cx="5806193" cy="580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50">
            <a:extLst>
              <a:ext uri="{FF2B5EF4-FFF2-40B4-BE49-F238E27FC236}">
                <a16:creationId xmlns:a16="http://schemas.microsoft.com/office/drawing/2014/main" id="{2E96B6CA-A693-CF92-30AF-C48AADD40E2A}"/>
              </a:ext>
            </a:extLst>
          </p:cNvPr>
          <p:cNvSpPr/>
          <p:nvPr userDrawn="1"/>
        </p:nvSpPr>
        <p:spPr>
          <a:xfrm>
            <a:off x="2586275" y="5096059"/>
            <a:ext cx="2763869" cy="27638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54">
            <a:extLst>
              <a:ext uri="{FF2B5EF4-FFF2-40B4-BE49-F238E27FC236}">
                <a16:creationId xmlns:a16="http://schemas.microsoft.com/office/drawing/2014/main" id="{40770867-98D4-5D8B-933F-E6F9633A25EB}"/>
              </a:ext>
            </a:extLst>
          </p:cNvPr>
          <p:cNvSpPr/>
          <p:nvPr userDrawn="1"/>
        </p:nvSpPr>
        <p:spPr>
          <a:xfrm>
            <a:off x="7588533" y="5096059"/>
            <a:ext cx="2763869" cy="27638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57">
            <a:extLst>
              <a:ext uri="{FF2B5EF4-FFF2-40B4-BE49-F238E27FC236}">
                <a16:creationId xmlns:a16="http://schemas.microsoft.com/office/drawing/2014/main" id="{ABCCD439-5AC2-AD6E-39A2-0CE1591C1E4B}"/>
              </a:ext>
            </a:extLst>
          </p:cNvPr>
          <p:cNvSpPr/>
          <p:nvPr userDrawn="1"/>
        </p:nvSpPr>
        <p:spPr>
          <a:xfrm>
            <a:off x="12590791" y="5096059"/>
            <a:ext cx="2763869" cy="27638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58">
            <a:extLst>
              <a:ext uri="{FF2B5EF4-FFF2-40B4-BE49-F238E27FC236}">
                <a16:creationId xmlns:a16="http://schemas.microsoft.com/office/drawing/2014/main" id="{400A1F94-2FC8-CAB6-89B8-950D50C0C3C3}"/>
              </a:ext>
            </a:extLst>
          </p:cNvPr>
          <p:cNvSpPr/>
          <p:nvPr userDrawn="1"/>
        </p:nvSpPr>
        <p:spPr>
          <a:xfrm>
            <a:off x="17593048" y="5096059"/>
            <a:ext cx="2763869" cy="2763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59">
            <a:extLst>
              <a:ext uri="{FF2B5EF4-FFF2-40B4-BE49-F238E27FC236}">
                <a16:creationId xmlns:a16="http://schemas.microsoft.com/office/drawing/2014/main" id="{4D52A177-F529-23C8-7F57-7CAE54AC1CD3}"/>
              </a:ext>
            </a:extLst>
          </p:cNvPr>
          <p:cNvSpPr/>
          <p:nvPr userDrawn="1"/>
        </p:nvSpPr>
        <p:spPr>
          <a:xfrm>
            <a:off x="2811298" y="5288480"/>
            <a:ext cx="2298546" cy="22985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60">
            <a:extLst>
              <a:ext uri="{FF2B5EF4-FFF2-40B4-BE49-F238E27FC236}">
                <a16:creationId xmlns:a16="http://schemas.microsoft.com/office/drawing/2014/main" id="{BBF7FCB3-7FE2-3885-5DB1-203B91F64B32}"/>
              </a:ext>
            </a:extLst>
          </p:cNvPr>
          <p:cNvSpPr/>
          <p:nvPr userDrawn="1"/>
        </p:nvSpPr>
        <p:spPr>
          <a:xfrm>
            <a:off x="7821194" y="5328720"/>
            <a:ext cx="2298546" cy="22985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61">
            <a:extLst>
              <a:ext uri="{FF2B5EF4-FFF2-40B4-BE49-F238E27FC236}">
                <a16:creationId xmlns:a16="http://schemas.microsoft.com/office/drawing/2014/main" id="{814B4543-59C5-31EC-D3FF-A9CF104C75AB}"/>
              </a:ext>
            </a:extLst>
          </p:cNvPr>
          <p:cNvSpPr/>
          <p:nvPr userDrawn="1"/>
        </p:nvSpPr>
        <p:spPr>
          <a:xfrm>
            <a:off x="12823452" y="5328719"/>
            <a:ext cx="2298546" cy="22985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62">
            <a:extLst>
              <a:ext uri="{FF2B5EF4-FFF2-40B4-BE49-F238E27FC236}">
                <a16:creationId xmlns:a16="http://schemas.microsoft.com/office/drawing/2014/main" id="{D6356529-61F2-9094-2256-1F0D9834C9F8}"/>
              </a:ext>
            </a:extLst>
          </p:cNvPr>
          <p:cNvSpPr/>
          <p:nvPr userDrawn="1"/>
        </p:nvSpPr>
        <p:spPr>
          <a:xfrm>
            <a:off x="17825709" y="5328718"/>
            <a:ext cx="2298546" cy="22985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53A96DE-44BB-DA5D-D476-98F2465A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632DFD7-FBF0-6E91-54AC-75F648A08E7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15160" y="8223890"/>
            <a:ext cx="4436777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6CBBA72-F484-9564-D203-5F971EEECB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50078" y="8259713"/>
            <a:ext cx="4436777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A297BB4-7CDD-5283-FBAC-5FE8CB06E98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2188825" y="8265529"/>
            <a:ext cx="4436777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766A6B1-0099-37D2-C881-03A5985A135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7216715" y="8265529"/>
            <a:ext cx="4436777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AE9F457-D078-EF97-4D78-EB358C22D3B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15673" y="6060250"/>
            <a:ext cx="123053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E85AD8D-FDCA-AF69-8CA5-09D1DC69FEA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375402" y="6060250"/>
            <a:ext cx="123053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20E0C9C-A6DB-5B17-19F9-42BAECB27B2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3357457" y="6132791"/>
            <a:ext cx="123053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1FCBB6-8D34-9EC1-6555-E782BE361261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18359714" y="6099382"/>
            <a:ext cx="123053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65578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5" y="1269925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3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4" name="Conector recto 2">
            <a:extLst>
              <a:ext uri="{FF2B5EF4-FFF2-40B4-BE49-F238E27FC236}">
                <a16:creationId xmlns:a16="http://schemas.microsoft.com/office/drawing/2014/main" id="{F6167887-E197-ABAB-45B4-C8D2E45453C8}"/>
              </a:ext>
            </a:extLst>
          </p:cNvPr>
          <p:cNvCxnSpPr/>
          <p:nvPr userDrawn="1"/>
        </p:nvCxnSpPr>
        <p:spPr>
          <a:xfrm>
            <a:off x="0" y="8765628"/>
            <a:ext cx="2437765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5">
            <a:extLst>
              <a:ext uri="{FF2B5EF4-FFF2-40B4-BE49-F238E27FC236}">
                <a16:creationId xmlns:a16="http://schemas.microsoft.com/office/drawing/2014/main" id="{A2C7ADA5-0A47-9DF4-CA3B-A59109010539}"/>
              </a:ext>
            </a:extLst>
          </p:cNvPr>
          <p:cNvSpPr/>
          <p:nvPr userDrawn="1"/>
        </p:nvSpPr>
        <p:spPr>
          <a:xfrm>
            <a:off x="1782341" y="6060250"/>
            <a:ext cx="5806194" cy="5806192"/>
          </a:xfrm>
          <a:prstGeom prst="ellipse">
            <a:avLst/>
          </a:prstGeom>
          <a:solidFill>
            <a:srgbClr val="47617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Oval 45">
            <a:extLst>
              <a:ext uri="{FF2B5EF4-FFF2-40B4-BE49-F238E27FC236}">
                <a16:creationId xmlns:a16="http://schemas.microsoft.com/office/drawing/2014/main" id="{8ADA3292-F4A7-EBA3-F953-7FA027D6B704}"/>
              </a:ext>
            </a:extLst>
          </p:cNvPr>
          <p:cNvSpPr/>
          <p:nvPr userDrawn="1"/>
        </p:nvSpPr>
        <p:spPr>
          <a:xfrm>
            <a:off x="6784600" y="6060250"/>
            <a:ext cx="5806194" cy="580619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46">
            <a:extLst>
              <a:ext uri="{FF2B5EF4-FFF2-40B4-BE49-F238E27FC236}">
                <a16:creationId xmlns:a16="http://schemas.microsoft.com/office/drawing/2014/main" id="{B70A2A23-C22B-377A-5F08-06EF78B596B0}"/>
              </a:ext>
            </a:extLst>
          </p:cNvPr>
          <p:cNvSpPr/>
          <p:nvPr userDrawn="1"/>
        </p:nvSpPr>
        <p:spPr>
          <a:xfrm>
            <a:off x="11786856" y="6060250"/>
            <a:ext cx="5806194" cy="580619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49">
            <a:extLst>
              <a:ext uri="{FF2B5EF4-FFF2-40B4-BE49-F238E27FC236}">
                <a16:creationId xmlns:a16="http://schemas.microsoft.com/office/drawing/2014/main" id="{2901F6FB-58C7-C156-0E62-68404ADAB810}"/>
              </a:ext>
            </a:extLst>
          </p:cNvPr>
          <p:cNvSpPr/>
          <p:nvPr userDrawn="1"/>
        </p:nvSpPr>
        <p:spPr>
          <a:xfrm>
            <a:off x="16789113" y="6060250"/>
            <a:ext cx="5806194" cy="580619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50">
            <a:extLst>
              <a:ext uri="{FF2B5EF4-FFF2-40B4-BE49-F238E27FC236}">
                <a16:creationId xmlns:a16="http://schemas.microsoft.com/office/drawing/2014/main" id="{2E96B6CA-A693-CF92-30AF-C48AADD40E2A}"/>
              </a:ext>
            </a:extLst>
          </p:cNvPr>
          <p:cNvSpPr/>
          <p:nvPr userDrawn="1"/>
        </p:nvSpPr>
        <p:spPr>
          <a:xfrm>
            <a:off x="2586276" y="5096060"/>
            <a:ext cx="2763868" cy="2763868"/>
          </a:xfrm>
          <a:prstGeom prst="ellipse">
            <a:avLst/>
          </a:prstGeom>
          <a:solidFill>
            <a:srgbClr val="47617A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54">
            <a:extLst>
              <a:ext uri="{FF2B5EF4-FFF2-40B4-BE49-F238E27FC236}">
                <a16:creationId xmlns:a16="http://schemas.microsoft.com/office/drawing/2014/main" id="{40770867-98D4-5D8B-933F-E6F9633A25EB}"/>
              </a:ext>
            </a:extLst>
          </p:cNvPr>
          <p:cNvSpPr/>
          <p:nvPr userDrawn="1"/>
        </p:nvSpPr>
        <p:spPr>
          <a:xfrm>
            <a:off x="7588533" y="5096060"/>
            <a:ext cx="2763868" cy="27638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57">
            <a:extLst>
              <a:ext uri="{FF2B5EF4-FFF2-40B4-BE49-F238E27FC236}">
                <a16:creationId xmlns:a16="http://schemas.microsoft.com/office/drawing/2014/main" id="{ABCCD439-5AC2-AD6E-39A2-0CE1591C1E4B}"/>
              </a:ext>
            </a:extLst>
          </p:cNvPr>
          <p:cNvSpPr/>
          <p:nvPr userDrawn="1"/>
        </p:nvSpPr>
        <p:spPr>
          <a:xfrm>
            <a:off x="12590792" y="5096060"/>
            <a:ext cx="2763868" cy="276386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58">
            <a:extLst>
              <a:ext uri="{FF2B5EF4-FFF2-40B4-BE49-F238E27FC236}">
                <a16:creationId xmlns:a16="http://schemas.microsoft.com/office/drawing/2014/main" id="{400A1F94-2FC8-CAB6-89B8-950D50C0C3C3}"/>
              </a:ext>
            </a:extLst>
          </p:cNvPr>
          <p:cNvSpPr/>
          <p:nvPr userDrawn="1"/>
        </p:nvSpPr>
        <p:spPr>
          <a:xfrm>
            <a:off x="17593049" y="5096060"/>
            <a:ext cx="2763868" cy="276386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59">
            <a:extLst>
              <a:ext uri="{FF2B5EF4-FFF2-40B4-BE49-F238E27FC236}">
                <a16:creationId xmlns:a16="http://schemas.microsoft.com/office/drawing/2014/main" id="{4D52A177-F529-23C8-7F57-7CAE54AC1CD3}"/>
              </a:ext>
            </a:extLst>
          </p:cNvPr>
          <p:cNvSpPr/>
          <p:nvPr userDrawn="1"/>
        </p:nvSpPr>
        <p:spPr>
          <a:xfrm>
            <a:off x="2811298" y="5288481"/>
            <a:ext cx="2298545" cy="22985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60">
            <a:extLst>
              <a:ext uri="{FF2B5EF4-FFF2-40B4-BE49-F238E27FC236}">
                <a16:creationId xmlns:a16="http://schemas.microsoft.com/office/drawing/2014/main" id="{BBF7FCB3-7FE2-3885-5DB1-203B91F64B32}"/>
              </a:ext>
            </a:extLst>
          </p:cNvPr>
          <p:cNvSpPr/>
          <p:nvPr userDrawn="1"/>
        </p:nvSpPr>
        <p:spPr>
          <a:xfrm>
            <a:off x="7821195" y="5328721"/>
            <a:ext cx="2298545" cy="22985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61">
            <a:extLst>
              <a:ext uri="{FF2B5EF4-FFF2-40B4-BE49-F238E27FC236}">
                <a16:creationId xmlns:a16="http://schemas.microsoft.com/office/drawing/2014/main" id="{814B4543-59C5-31EC-D3FF-A9CF104C75AB}"/>
              </a:ext>
            </a:extLst>
          </p:cNvPr>
          <p:cNvSpPr/>
          <p:nvPr userDrawn="1"/>
        </p:nvSpPr>
        <p:spPr>
          <a:xfrm>
            <a:off x="12823452" y="5328721"/>
            <a:ext cx="2298545" cy="22985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Oval 62">
            <a:extLst>
              <a:ext uri="{FF2B5EF4-FFF2-40B4-BE49-F238E27FC236}">
                <a16:creationId xmlns:a16="http://schemas.microsoft.com/office/drawing/2014/main" id="{D6356529-61F2-9094-2256-1F0D9834C9F8}"/>
              </a:ext>
            </a:extLst>
          </p:cNvPr>
          <p:cNvSpPr/>
          <p:nvPr userDrawn="1"/>
        </p:nvSpPr>
        <p:spPr>
          <a:xfrm>
            <a:off x="17825709" y="5328719"/>
            <a:ext cx="2298545" cy="22985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53A96DE-44BB-DA5D-D476-98F2465A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9"/>
            <a:ext cx="21025723" cy="2651126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632DFD7-FBF0-6E91-54AC-75F648A08E7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15161" y="8223891"/>
            <a:ext cx="4436776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6CBBA72-F484-9564-D203-5F971EEECB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50080" y="8259715"/>
            <a:ext cx="4436776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A297BB4-7CDD-5283-FBAC-5FE8CB06E98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2188825" y="8265531"/>
            <a:ext cx="4436776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766A6B1-0099-37D2-C881-03A5985A135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7216715" y="8265531"/>
            <a:ext cx="4436776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AE9F457-D078-EF97-4D78-EB358C22D3B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15673" y="6060250"/>
            <a:ext cx="1230535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395"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latin typeface="+mj-lt"/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E85AD8D-FDCA-AF69-8CA5-09D1DC69FEA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375403" y="6060250"/>
            <a:ext cx="1230535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395"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latin typeface="+mj-lt"/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20E0C9C-A6DB-5B17-19F9-42BAECB27B2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3357457" y="6132792"/>
            <a:ext cx="1230535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395"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latin typeface="+mj-lt"/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1FCBB6-8D34-9EC1-6555-E782BE361261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18359714" y="6099382"/>
            <a:ext cx="1230535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395"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latin typeface="+mj-lt"/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754346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A51A2E75-B1FC-4942-8A1C-A1A4A4990B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28744" y="-261256"/>
            <a:ext cx="19325549" cy="1423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B8509A4-0E54-A3D7-8402-456ED0F36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4FB594F-0408-EB1E-146F-1ECAD65C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99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5AAFC65-F30E-114C-95A9-EC0090805D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862436" y="1191885"/>
            <a:ext cx="3530613" cy="35306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CF744AA-DE40-9E4F-ACD6-5655027BFA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878724" y="5064946"/>
            <a:ext cx="3530613" cy="35306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691F772-6970-E543-A851-52D745B2D4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78724" y="8938007"/>
            <a:ext cx="3530613" cy="35306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C5A83-C92B-6FED-D846-9C438F6D2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5E8249B-05DF-D82A-CBED-38DDE122C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9993BFE-7978-B834-499D-18A92ADBE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631133"/>
            <a:ext cx="7510509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029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691F772-6970-E543-A851-52D745B2D4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87826" y="-1359403"/>
            <a:ext cx="11958659" cy="119586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075EEA8-51F4-A0B0-D8FB-E9BF16203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2EDCEA-CA03-6164-3EEF-127CC2B9F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820F7B4-3DA1-FD77-CF33-6071C1F6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631133"/>
            <a:ext cx="93163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780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691F772-6970-E543-A851-52D745B2D4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740276" y="-2254753"/>
            <a:ext cx="11958659" cy="11958632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075EEA8-51F4-A0B0-D8FB-E9BF16203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2EDCEA-CA03-6164-3EEF-127CC2B9F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5FC1DF7-1E12-41FC-234F-9AF66433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631133"/>
            <a:ext cx="93163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609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691F772-6970-E543-A851-52D745B2D4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664076" y="-2445253"/>
            <a:ext cx="11958659" cy="11958632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075EEA8-51F4-A0B0-D8FB-E9BF16203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2EDCEA-CA03-6164-3EEF-127CC2B9F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340C2A8-E0F0-B251-5B66-5D1D8294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631133"/>
            <a:ext cx="91258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61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600" y="12362349"/>
            <a:ext cx="9433091" cy="730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Agility For All | Proprietary &amp;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88EBD-9E8C-B612-28D2-85EDE8F270BB}"/>
              </a:ext>
            </a:extLst>
          </p:cNvPr>
          <p:cNvSpPr/>
          <p:nvPr userDrawn="1"/>
        </p:nvSpPr>
        <p:spPr>
          <a:xfrm rot="10800000" flipV="1">
            <a:off x="7339275" y="3142499"/>
            <a:ext cx="17038376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052" y="4937008"/>
            <a:ext cx="13878823" cy="32689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9998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552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691F772-6970-E543-A851-52D745B2D4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87876" y="-2445253"/>
            <a:ext cx="11958659" cy="11958632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075EEA8-51F4-A0B0-D8FB-E9BF16203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2EDCEA-CA03-6164-3EEF-127CC2B9F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B66D2D-7753-E297-2CE7-695CC7DB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631133"/>
            <a:ext cx="91258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8742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691F772-6970-E543-A851-52D745B2D4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87876" y="-2445253"/>
            <a:ext cx="11958659" cy="11958632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075EEA8-51F4-A0B0-D8FB-E9BF16203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2EDCEA-CA03-6164-3EEF-127CC2B9F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B66D2D-7753-E297-2CE7-695CC7DB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631133"/>
            <a:ext cx="91258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949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691F772-6970-E543-A851-52D745B2D4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87878" y="-2445254"/>
            <a:ext cx="11958659" cy="11958632"/>
          </a:xfrm>
          <a:prstGeom prst="ellipse">
            <a:avLst/>
          </a:prstGeom>
          <a:solidFill>
            <a:srgbClr val="47617A"/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075EEA8-51F4-A0B0-D8FB-E9BF16203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5" y="1269925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2EDCEA-CA03-6164-3EEF-127CC2B9F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3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B66D2D-7753-E297-2CE7-695CC7DB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631135"/>
            <a:ext cx="91258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17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893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8C8A0E7-6DE6-614B-9B51-DD7E74093F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284764" y="-261256"/>
            <a:ext cx="12369529" cy="70906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464A9F-8D04-764A-9869-13E1833F75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84764" y="6829425"/>
            <a:ext cx="12369529" cy="70906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B4CB2D-EC31-1940-B3E3-1FF459A42CD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84765" y="6829425"/>
            <a:ext cx="12369529" cy="70906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9CC23-03F8-D99F-036B-1CD8B2A26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A7E939C-DE22-A8AE-D9E0-75D7171FD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6C02AF9-8207-1221-651E-0577D7EB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631133"/>
            <a:ext cx="93163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406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8C8A0E7-6DE6-614B-9B51-DD7E74093F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69202" y="6625319"/>
            <a:ext cx="24899008" cy="73266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C58C48A-3859-19DF-7325-C3758865B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7D84DF0-0144-3F40-45D4-2CF5637F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A8343C-4C26-EF9C-0460-C11DE673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00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_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>
            <a:grpSpLocks noChangeAspect="1"/>
          </p:cNvGrpSpPr>
          <p:nvPr userDrawn="1"/>
        </p:nvGrpSpPr>
        <p:grpSpPr>
          <a:xfrm>
            <a:off x="4182177" y="4061990"/>
            <a:ext cx="3825605" cy="3823494"/>
            <a:chOff x="2128892" y="2030995"/>
            <a:chExt cx="2282198" cy="2280344"/>
          </a:xfrm>
          <a:solidFill>
            <a:schemeClr val="accent2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CF9B81-78DC-9149-9E2F-EFE9BB34DE0A}"/>
                </a:ext>
              </a:extLst>
            </p:cNvPr>
            <p:cNvSpPr/>
            <p:nvPr userDrawn="1"/>
          </p:nvSpPr>
          <p:spPr>
            <a:xfrm>
              <a:off x="2128892" y="2030995"/>
              <a:ext cx="2282198" cy="22803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499"/>
                </a:lnSpc>
              </a:pPr>
              <a:endParaRPr lang="en-US" sz="7198" dirty="0">
                <a:latin typeface="Arial Narrow" panose="020B0606020202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E003A7-4D7E-1041-938F-D5AE03893692}"/>
                </a:ext>
              </a:extLst>
            </p:cNvPr>
            <p:cNvSpPr txBox="1"/>
            <p:nvPr userDrawn="1"/>
          </p:nvSpPr>
          <p:spPr>
            <a:xfrm>
              <a:off x="2612929" y="2989195"/>
              <a:ext cx="1314128" cy="363944"/>
            </a:xfrm>
            <a:prstGeom prst="rect">
              <a:avLst/>
            </a:prstGeom>
            <a:grpFill/>
          </p:spPr>
          <p:txBody>
            <a:bodyPr wrap="none" rtlCol="0" anchor="ctr" anchorCtr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6398" b="1" dirty="0">
                  <a:solidFill>
                    <a:schemeClr val="bg1"/>
                  </a:solidFill>
                  <a:latin typeface="Arial Narrow" panose="020B0606020202030204" pitchFamily="34" charset="0"/>
                  <a:ea typeface="League Spartan" charset="0"/>
                  <a:cs typeface="Poppins" pitchFamily="2" charset="77"/>
                </a:rPr>
                <a:t>Step</a:t>
              </a:r>
              <a:r>
                <a:rPr lang="en-US" sz="6398" b="1" baseline="0" dirty="0">
                  <a:solidFill>
                    <a:schemeClr val="bg1"/>
                  </a:solidFill>
                  <a:latin typeface="Arial Narrow" panose="020B0606020202030204" pitchFamily="34" charset="0"/>
                  <a:ea typeface="League Spartan" charset="0"/>
                  <a:cs typeface="Poppins" pitchFamily="2" charset="77"/>
                </a:rPr>
                <a:t> 1</a:t>
              </a:r>
              <a:endParaRPr lang="en-US" sz="6398" b="1" dirty="0">
                <a:solidFill>
                  <a:schemeClr val="bg1"/>
                </a:solidFill>
                <a:latin typeface="Arial Narrow" panose="020B0606020202030204" pitchFamily="34" charset="0"/>
                <a:ea typeface="League Spartan" charset="0"/>
                <a:cs typeface="Poppins" pitchFamily="2" charset="77"/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 userDrawn="1"/>
        </p:nvGrpSpPr>
        <p:grpSpPr>
          <a:xfrm>
            <a:off x="9806624" y="4061990"/>
            <a:ext cx="4598374" cy="4931365"/>
            <a:chOff x="1898391" y="2030995"/>
            <a:chExt cx="2743200" cy="2941082"/>
          </a:xfrm>
          <a:solidFill>
            <a:schemeClr val="accent6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CF9B81-78DC-9149-9E2F-EFE9BB34DE0A}"/>
                </a:ext>
              </a:extLst>
            </p:cNvPr>
            <p:cNvSpPr/>
            <p:nvPr userDrawn="1"/>
          </p:nvSpPr>
          <p:spPr>
            <a:xfrm>
              <a:off x="2128892" y="2030995"/>
              <a:ext cx="2282198" cy="228034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499"/>
                </a:lnSpc>
              </a:pPr>
              <a:endParaRPr lang="en-US" sz="7198" dirty="0">
                <a:latin typeface="Arial Narrow" panose="020B0606020202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E003A7-4D7E-1041-938F-D5AE03893692}"/>
                </a:ext>
              </a:extLst>
            </p:cNvPr>
            <p:cNvSpPr txBox="1"/>
            <p:nvPr userDrawn="1"/>
          </p:nvSpPr>
          <p:spPr>
            <a:xfrm>
              <a:off x="2612927" y="2989196"/>
              <a:ext cx="1314128" cy="36394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 anchor="ctr" anchorCtr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6398" b="1" dirty="0">
                  <a:solidFill>
                    <a:schemeClr val="bg1"/>
                  </a:solidFill>
                  <a:latin typeface="Arial Narrow" panose="020B0606020202030204" pitchFamily="34" charset="0"/>
                  <a:ea typeface="League Spartan" charset="0"/>
                  <a:cs typeface="Poppins" pitchFamily="2" charset="77"/>
                </a:rPr>
                <a:t>Step</a:t>
              </a:r>
              <a:r>
                <a:rPr lang="en-US" sz="6398" b="1" baseline="0" dirty="0">
                  <a:solidFill>
                    <a:schemeClr val="bg1"/>
                  </a:solidFill>
                  <a:latin typeface="Arial Narrow" panose="020B0606020202030204" pitchFamily="34" charset="0"/>
                  <a:ea typeface="League Spartan" charset="0"/>
                  <a:cs typeface="Poppins" pitchFamily="2" charset="77"/>
                </a:rPr>
                <a:t> 2</a:t>
              </a:r>
              <a:endParaRPr lang="en-US" sz="6398" b="1" dirty="0">
                <a:solidFill>
                  <a:schemeClr val="bg1"/>
                </a:solidFill>
                <a:latin typeface="Arial Narrow" panose="020B0606020202030204" pitchFamily="34" charset="0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A306FF96-B770-374D-86C8-A9F0BAC20C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898391" y="4634367"/>
              <a:ext cx="2743200" cy="3377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499"/>
                </a:lnSpc>
                <a:spcBef>
                  <a:spcPts val="1200"/>
                </a:spcBef>
              </a:pPr>
              <a:endParaRPr lang="en-US" sz="4799" dirty="0">
                <a:solidFill>
                  <a:schemeClr val="tx1"/>
                </a:solidFill>
                <a:latin typeface="Arial Narrow" panose="020B0606020202030204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15894404" y="4061990"/>
            <a:ext cx="4598374" cy="4931365"/>
            <a:chOff x="1898391" y="2030995"/>
            <a:chExt cx="2743200" cy="2941082"/>
          </a:xfrm>
          <a:solidFill>
            <a:schemeClr val="accent4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CF9B81-78DC-9149-9E2F-EFE9BB34DE0A}"/>
                </a:ext>
              </a:extLst>
            </p:cNvPr>
            <p:cNvSpPr/>
            <p:nvPr userDrawn="1"/>
          </p:nvSpPr>
          <p:spPr>
            <a:xfrm>
              <a:off x="2128892" y="2030995"/>
              <a:ext cx="2282198" cy="22803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499"/>
                </a:lnSpc>
              </a:pPr>
              <a:endParaRPr lang="en-US" sz="7198" dirty="0">
                <a:latin typeface="Arial Narrow" panose="020B0606020202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E003A7-4D7E-1041-938F-D5AE03893692}"/>
                </a:ext>
              </a:extLst>
            </p:cNvPr>
            <p:cNvSpPr txBox="1"/>
            <p:nvPr userDrawn="1"/>
          </p:nvSpPr>
          <p:spPr>
            <a:xfrm>
              <a:off x="2612927" y="2989196"/>
              <a:ext cx="1314128" cy="363944"/>
            </a:xfrm>
            <a:prstGeom prst="rect">
              <a:avLst/>
            </a:prstGeom>
            <a:grpFill/>
          </p:spPr>
          <p:txBody>
            <a:bodyPr wrap="none" rtlCol="0" anchor="ctr" anchorCtr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6398" b="1" dirty="0">
                  <a:solidFill>
                    <a:schemeClr val="bg1"/>
                  </a:solidFill>
                  <a:latin typeface="Arial Narrow" panose="020B0606020202030204" pitchFamily="34" charset="0"/>
                  <a:ea typeface="League Spartan" charset="0"/>
                  <a:cs typeface="Poppins" pitchFamily="2" charset="77"/>
                </a:rPr>
                <a:t>Step</a:t>
              </a:r>
              <a:r>
                <a:rPr lang="en-US" sz="6398" b="1" baseline="0" dirty="0">
                  <a:solidFill>
                    <a:schemeClr val="bg1"/>
                  </a:solidFill>
                  <a:latin typeface="Arial Narrow" panose="020B0606020202030204" pitchFamily="34" charset="0"/>
                  <a:ea typeface="League Spartan" charset="0"/>
                  <a:cs typeface="Poppins" pitchFamily="2" charset="77"/>
                </a:rPr>
                <a:t> 3</a:t>
              </a:r>
              <a:endParaRPr lang="en-US" sz="6398" b="1" dirty="0">
                <a:solidFill>
                  <a:schemeClr val="bg1"/>
                </a:solidFill>
                <a:latin typeface="Arial Narrow" panose="020B0606020202030204" pitchFamily="34" charset="0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A306FF96-B770-374D-86C8-A9F0BAC20C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898391" y="4634367"/>
              <a:ext cx="2743200" cy="3377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499"/>
                </a:lnSpc>
                <a:spcBef>
                  <a:spcPts val="1200"/>
                </a:spcBef>
              </a:pPr>
              <a:endParaRPr lang="en-US" sz="4799" dirty="0">
                <a:solidFill>
                  <a:schemeClr val="tx1"/>
                </a:solidFill>
                <a:latin typeface="Arial Narrow" panose="020B0606020202030204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35" name="Text Placeholder 2"/>
          <p:cNvSpPr>
            <a:spLocks noGrp="1"/>
          </p:cNvSpPr>
          <p:nvPr>
            <p:ph idx="15" hasCustomPrompt="1"/>
          </p:nvPr>
        </p:nvSpPr>
        <p:spPr>
          <a:xfrm>
            <a:off x="3447755" y="8255005"/>
            <a:ext cx="5140551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idx="16" hasCustomPrompt="1"/>
          </p:nvPr>
        </p:nvSpPr>
        <p:spPr>
          <a:xfrm>
            <a:off x="9535535" y="8255005"/>
            <a:ext cx="5140551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idx="17" hasCustomPrompt="1"/>
          </p:nvPr>
        </p:nvSpPr>
        <p:spPr>
          <a:xfrm>
            <a:off x="15623315" y="8255005"/>
            <a:ext cx="5140551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80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3971573" y="4068662"/>
            <a:ext cx="18283238" cy="8284908"/>
            <a:chOff x="1509229" y="3292644"/>
            <a:chExt cx="21342708" cy="9668764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67C36AA1-F80E-4043-BF09-8DE54EF2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229" y="8308315"/>
              <a:ext cx="4653094" cy="4653093"/>
            </a:xfrm>
            <a:custGeom>
              <a:avLst/>
              <a:gdLst>
                <a:gd name="T0" fmla="*/ 3736 w 3737"/>
                <a:gd name="T1" fmla="*/ 1868 h 3737"/>
                <a:gd name="T2" fmla="*/ 3736 w 3737"/>
                <a:gd name="T3" fmla="*/ 1868 h 3737"/>
                <a:gd name="T4" fmla="*/ 1868 w 3737"/>
                <a:gd name="T5" fmla="*/ 3736 h 3737"/>
                <a:gd name="T6" fmla="*/ 1868 w 3737"/>
                <a:gd name="T7" fmla="*/ 3736 h 3737"/>
                <a:gd name="T8" fmla="*/ 0 w 3737"/>
                <a:gd name="T9" fmla="*/ 1868 h 3737"/>
                <a:gd name="T10" fmla="*/ 0 w 3737"/>
                <a:gd name="T11" fmla="*/ 1868 h 3737"/>
                <a:gd name="T12" fmla="*/ 1868 w 3737"/>
                <a:gd name="T13" fmla="*/ 0 h 3737"/>
                <a:gd name="T14" fmla="*/ 1868 w 3737"/>
                <a:gd name="T15" fmla="*/ 0 h 3737"/>
                <a:gd name="T16" fmla="*/ 3736 w 3737"/>
                <a:gd name="T17" fmla="*/ 1868 h 3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7" h="3737">
                  <a:moveTo>
                    <a:pt x="3736" y="1868"/>
                  </a:moveTo>
                  <a:lnTo>
                    <a:pt x="3736" y="1868"/>
                  </a:lnTo>
                  <a:cubicBezTo>
                    <a:pt x="3736" y="2900"/>
                    <a:pt x="2900" y="3736"/>
                    <a:pt x="1868" y="3736"/>
                  </a:cubicBezTo>
                  <a:lnTo>
                    <a:pt x="1868" y="3736"/>
                  </a:lnTo>
                  <a:cubicBezTo>
                    <a:pt x="837" y="3736"/>
                    <a:pt x="0" y="2900"/>
                    <a:pt x="0" y="1868"/>
                  </a:cubicBezTo>
                  <a:lnTo>
                    <a:pt x="0" y="1868"/>
                  </a:lnTo>
                  <a:cubicBezTo>
                    <a:pt x="0" y="837"/>
                    <a:pt x="837" y="0"/>
                    <a:pt x="1868" y="0"/>
                  </a:cubicBezTo>
                  <a:lnTo>
                    <a:pt x="1868" y="0"/>
                  </a:lnTo>
                  <a:cubicBezTo>
                    <a:pt x="2900" y="0"/>
                    <a:pt x="3736" y="837"/>
                    <a:pt x="3736" y="186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F97634B3-2D49-6D41-87A3-81CBF8F9A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574" y="7132685"/>
              <a:ext cx="87898" cy="1323960"/>
            </a:xfrm>
            <a:custGeom>
              <a:avLst/>
              <a:gdLst>
                <a:gd name="T0" fmla="*/ 36 w 72"/>
                <a:gd name="T1" fmla="*/ 1060 h 1061"/>
                <a:gd name="T2" fmla="*/ 36 w 72"/>
                <a:gd name="T3" fmla="*/ 1060 h 1061"/>
                <a:gd name="T4" fmla="*/ 0 w 72"/>
                <a:gd name="T5" fmla="*/ 1025 h 1061"/>
                <a:gd name="T6" fmla="*/ 0 w 72"/>
                <a:gd name="T7" fmla="*/ 36 h 1061"/>
                <a:gd name="T8" fmla="*/ 0 w 72"/>
                <a:gd name="T9" fmla="*/ 36 h 1061"/>
                <a:gd name="T10" fmla="*/ 36 w 72"/>
                <a:gd name="T11" fmla="*/ 0 h 1061"/>
                <a:gd name="T12" fmla="*/ 36 w 72"/>
                <a:gd name="T13" fmla="*/ 0 h 1061"/>
                <a:gd name="T14" fmla="*/ 71 w 72"/>
                <a:gd name="T15" fmla="*/ 36 h 1061"/>
                <a:gd name="T16" fmla="*/ 71 w 72"/>
                <a:gd name="T17" fmla="*/ 1025 h 1061"/>
                <a:gd name="T18" fmla="*/ 71 w 72"/>
                <a:gd name="T19" fmla="*/ 1025 h 1061"/>
                <a:gd name="T20" fmla="*/ 36 w 72"/>
                <a:gd name="T21" fmla="*/ 1060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061">
                  <a:moveTo>
                    <a:pt x="36" y="1060"/>
                  </a:moveTo>
                  <a:lnTo>
                    <a:pt x="36" y="1060"/>
                  </a:lnTo>
                  <a:cubicBezTo>
                    <a:pt x="16" y="1060"/>
                    <a:pt x="0" y="1044"/>
                    <a:pt x="0" y="1025"/>
                  </a:cubicBezTo>
                  <a:lnTo>
                    <a:pt x="0" y="36"/>
                  </a:lnTo>
                  <a:lnTo>
                    <a:pt x="0" y="36"/>
                  </a:lnTo>
                  <a:cubicBezTo>
                    <a:pt x="0" y="16"/>
                    <a:pt x="16" y="0"/>
                    <a:pt x="36" y="0"/>
                  </a:cubicBezTo>
                  <a:lnTo>
                    <a:pt x="36" y="0"/>
                  </a:lnTo>
                  <a:cubicBezTo>
                    <a:pt x="55" y="0"/>
                    <a:pt x="71" y="16"/>
                    <a:pt x="71" y="36"/>
                  </a:cubicBezTo>
                  <a:lnTo>
                    <a:pt x="71" y="1025"/>
                  </a:lnTo>
                  <a:lnTo>
                    <a:pt x="71" y="1025"/>
                  </a:lnTo>
                  <a:cubicBezTo>
                    <a:pt x="71" y="1044"/>
                    <a:pt x="55" y="1060"/>
                    <a:pt x="36" y="10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21CCA62F-3871-B947-8F88-A525E28DE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02" y="6973365"/>
              <a:ext cx="307643" cy="307643"/>
            </a:xfrm>
            <a:custGeom>
              <a:avLst/>
              <a:gdLst>
                <a:gd name="T0" fmla="*/ 245 w 246"/>
                <a:gd name="T1" fmla="*/ 123 h 246"/>
                <a:gd name="T2" fmla="*/ 245 w 246"/>
                <a:gd name="T3" fmla="*/ 123 h 246"/>
                <a:gd name="T4" fmla="*/ 123 w 246"/>
                <a:gd name="T5" fmla="*/ 245 h 246"/>
                <a:gd name="T6" fmla="*/ 123 w 246"/>
                <a:gd name="T7" fmla="*/ 245 h 246"/>
                <a:gd name="T8" fmla="*/ 0 w 246"/>
                <a:gd name="T9" fmla="*/ 123 h 246"/>
                <a:gd name="T10" fmla="*/ 0 w 246"/>
                <a:gd name="T11" fmla="*/ 123 h 246"/>
                <a:gd name="T12" fmla="*/ 123 w 246"/>
                <a:gd name="T13" fmla="*/ 0 h 246"/>
                <a:gd name="T14" fmla="*/ 123 w 246"/>
                <a:gd name="T15" fmla="*/ 0 h 246"/>
                <a:gd name="T16" fmla="*/ 245 w 246"/>
                <a:gd name="T17" fmla="*/ 12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6">
                  <a:moveTo>
                    <a:pt x="245" y="123"/>
                  </a:moveTo>
                  <a:lnTo>
                    <a:pt x="245" y="123"/>
                  </a:lnTo>
                  <a:cubicBezTo>
                    <a:pt x="245" y="190"/>
                    <a:pt x="190" y="245"/>
                    <a:pt x="123" y="245"/>
                  </a:cubicBezTo>
                  <a:lnTo>
                    <a:pt x="123" y="245"/>
                  </a:lnTo>
                  <a:cubicBezTo>
                    <a:pt x="55" y="245"/>
                    <a:pt x="0" y="190"/>
                    <a:pt x="0" y="123"/>
                  </a:cubicBezTo>
                  <a:lnTo>
                    <a:pt x="0" y="123"/>
                  </a:lnTo>
                  <a:cubicBezTo>
                    <a:pt x="0" y="55"/>
                    <a:pt x="55" y="0"/>
                    <a:pt x="123" y="0"/>
                  </a:cubicBezTo>
                  <a:lnTo>
                    <a:pt x="123" y="0"/>
                  </a:lnTo>
                  <a:cubicBezTo>
                    <a:pt x="190" y="0"/>
                    <a:pt x="245" y="55"/>
                    <a:pt x="245" y="1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2D602241-7E78-9744-9BBB-006FA86BA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665" y="8550035"/>
              <a:ext cx="2823720" cy="3669737"/>
            </a:xfrm>
            <a:custGeom>
              <a:avLst/>
              <a:gdLst>
                <a:gd name="T0" fmla="*/ 2230 w 2265"/>
                <a:gd name="T1" fmla="*/ 2071 h 2946"/>
                <a:gd name="T2" fmla="*/ 2159 w 2265"/>
                <a:gd name="T3" fmla="*/ 2067 h 2946"/>
                <a:gd name="T4" fmla="*/ 1590 w 2265"/>
                <a:gd name="T5" fmla="*/ 1809 h 2946"/>
                <a:gd name="T6" fmla="*/ 1885 w 2265"/>
                <a:gd name="T7" fmla="*/ 1474 h 2946"/>
                <a:gd name="T8" fmla="*/ 2229 w 2265"/>
                <a:gd name="T9" fmla="*/ 1553 h 2946"/>
                <a:gd name="T10" fmla="*/ 2264 w 2265"/>
                <a:gd name="T11" fmla="*/ 674 h 2946"/>
                <a:gd name="T12" fmla="*/ 1447 w 2265"/>
                <a:gd name="T13" fmla="*/ 674 h 2946"/>
                <a:gd name="T14" fmla="*/ 1347 w 2265"/>
                <a:gd name="T15" fmla="*/ 618 h 2946"/>
                <a:gd name="T16" fmla="*/ 1342 w 2265"/>
                <a:gd name="T17" fmla="*/ 505 h 2946"/>
                <a:gd name="T18" fmla="*/ 1407 w 2265"/>
                <a:gd name="T19" fmla="*/ 172 h 2946"/>
                <a:gd name="T20" fmla="*/ 1349 w 2265"/>
                <a:gd name="T21" fmla="*/ 77 h 2946"/>
                <a:gd name="T22" fmla="*/ 921 w 2265"/>
                <a:gd name="T23" fmla="*/ 65 h 2946"/>
                <a:gd name="T24" fmla="*/ 887 w 2265"/>
                <a:gd name="T25" fmla="*/ 101 h 2946"/>
                <a:gd name="T26" fmla="*/ 880 w 2265"/>
                <a:gd name="T27" fmla="*/ 109 h 2946"/>
                <a:gd name="T28" fmla="*/ 877 w 2265"/>
                <a:gd name="T29" fmla="*/ 114 h 2946"/>
                <a:gd name="T30" fmla="*/ 870 w 2265"/>
                <a:gd name="T31" fmla="*/ 125 h 2946"/>
                <a:gd name="T32" fmla="*/ 869 w 2265"/>
                <a:gd name="T33" fmla="*/ 126 h 2946"/>
                <a:gd name="T34" fmla="*/ 838 w 2265"/>
                <a:gd name="T35" fmla="*/ 251 h 2946"/>
                <a:gd name="T36" fmla="*/ 911 w 2265"/>
                <a:gd name="T37" fmla="*/ 505 h 2946"/>
                <a:gd name="T38" fmla="*/ 806 w 2265"/>
                <a:gd name="T39" fmla="*/ 674 h 2946"/>
                <a:gd name="T40" fmla="*/ 0 w 2265"/>
                <a:gd name="T41" fmla="*/ 1494 h 2946"/>
                <a:gd name="T42" fmla="*/ 54 w 2265"/>
                <a:gd name="T43" fmla="*/ 1592 h 2946"/>
                <a:gd name="T44" fmla="*/ 423 w 2265"/>
                <a:gd name="T45" fmla="*/ 1525 h 2946"/>
                <a:gd name="T46" fmla="*/ 437 w 2265"/>
                <a:gd name="T47" fmla="*/ 1526 h 2946"/>
                <a:gd name="T48" fmla="*/ 549 w 2265"/>
                <a:gd name="T49" fmla="*/ 1557 h 2946"/>
                <a:gd name="T50" fmla="*/ 556 w 2265"/>
                <a:gd name="T51" fmla="*/ 1562 h 2946"/>
                <a:gd name="T52" fmla="*/ 565 w 2265"/>
                <a:gd name="T53" fmla="*/ 1568 h 2946"/>
                <a:gd name="T54" fmla="*/ 571 w 2265"/>
                <a:gd name="T55" fmla="*/ 1572 h 2946"/>
                <a:gd name="T56" fmla="*/ 608 w 2265"/>
                <a:gd name="T57" fmla="*/ 1609 h 2946"/>
                <a:gd name="T58" fmla="*/ 674 w 2265"/>
                <a:gd name="T59" fmla="*/ 1816 h 2946"/>
                <a:gd name="T60" fmla="*/ 503 w 2265"/>
                <a:gd name="T61" fmla="*/ 2095 h 2946"/>
                <a:gd name="T62" fmla="*/ 423 w 2265"/>
                <a:gd name="T63" fmla="*/ 2107 h 2946"/>
                <a:gd name="T64" fmla="*/ 56 w 2265"/>
                <a:gd name="T65" fmla="*/ 2034 h 2946"/>
                <a:gd name="T66" fmla="*/ 49 w 2265"/>
                <a:gd name="T67" fmla="*/ 2039 h 2946"/>
                <a:gd name="T68" fmla="*/ 0 w 2265"/>
                <a:gd name="T69" fmla="*/ 2945 h 2946"/>
                <a:gd name="T70" fmla="*/ 905 w 2265"/>
                <a:gd name="T71" fmla="*/ 2890 h 2946"/>
                <a:gd name="T72" fmla="*/ 911 w 2265"/>
                <a:gd name="T73" fmla="*/ 2776 h 2946"/>
                <a:gd name="T74" fmla="*/ 838 w 2265"/>
                <a:gd name="T75" fmla="*/ 2507 h 2946"/>
                <a:gd name="T76" fmla="*/ 869 w 2265"/>
                <a:gd name="T77" fmla="*/ 2396 h 2946"/>
                <a:gd name="T78" fmla="*/ 875 w 2265"/>
                <a:gd name="T79" fmla="*/ 2388 h 2946"/>
                <a:gd name="T80" fmla="*/ 877 w 2265"/>
                <a:gd name="T81" fmla="*/ 2384 h 2946"/>
                <a:gd name="T82" fmla="*/ 884 w 2265"/>
                <a:gd name="T83" fmla="*/ 2373 h 2946"/>
                <a:gd name="T84" fmla="*/ 887 w 2265"/>
                <a:gd name="T85" fmla="*/ 2371 h 2946"/>
                <a:gd name="T86" fmla="*/ 1129 w 2265"/>
                <a:gd name="T87" fmla="*/ 2270 h 2946"/>
                <a:gd name="T88" fmla="*/ 1349 w 2265"/>
                <a:gd name="T89" fmla="*/ 2348 h 2946"/>
                <a:gd name="T90" fmla="*/ 1419 w 2265"/>
                <a:gd name="T91" fmla="*/ 2521 h 2946"/>
                <a:gd name="T92" fmla="*/ 1342 w 2265"/>
                <a:gd name="T93" fmla="*/ 2775 h 2946"/>
                <a:gd name="T94" fmla="*/ 1351 w 2265"/>
                <a:gd name="T95" fmla="*/ 2895 h 2946"/>
                <a:gd name="T96" fmla="*/ 1447 w 2265"/>
                <a:gd name="T97" fmla="*/ 2945 h 2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5" h="2946">
                  <a:moveTo>
                    <a:pt x="2264" y="2132"/>
                  </a:moveTo>
                  <a:lnTo>
                    <a:pt x="2264" y="2132"/>
                  </a:lnTo>
                  <a:cubicBezTo>
                    <a:pt x="2264" y="2107"/>
                    <a:pt x="2251" y="2085"/>
                    <a:pt x="2230" y="2071"/>
                  </a:cubicBezTo>
                  <a:lnTo>
                    <a:pt x="2230" y="2071"/>
                  </a:lnTo>
                  <a:cubicBezTo>
                    <a:pt x="2209" y="2058"/>
                    <a:pt x="2182" y="2056"/>
                    <a:pt x="2159" y="2067"/>
                  </a:cubicBezTo>
                  <a:lnTo>
                    <a:pt x="2159" y="2067"/>
                  </a:lnTo>
                  <a:cubicBezTo>
                    <a:pt x="2058" y="2116"/>
                    <a:pt x="1958" y="2145"/>
                    <a:pt x="1885" y="2145"/>
                  </a:cubicBezTo>
                  <a:lnTo>
                    <a:pt x="1885" y="2145"/>
                  </a:lnTo>
                  <a:cubicBezTo>
                    <a:pt x="1709" y="2145"/>
                    <a:pt x="1590" y="2010"/>
                    <a:pt x="1590" y="1809"/>
                  </a:cubicBezTo>
                  <a:lnTo>
                    <a:pt x="1590" y="1809"/>
                  </a:lnTo>
                  <a:cubicBezTo>
                    <a:pt x="1590" y="1609"/>
                    <a:pt x="1709" y="1474"/>
                    <a:pt x="1885" y="1474"/>
                  </a:cubicBezTo>
                  <a:lnTo>
                    <a:pt x="1885" y="1474"/>
                  </a:lnTo>
                  <a:cubicBezTo>
                    <a:pt x="1957" y="1474"/>
                    <a:pt x="2057" y="1504"/>
                    <a:pt x="2159" y="1556"/>
                  </a:cubicBezTo>
                  <a:lnTo>
                    <a:pt x="2159" y="1556"/>
                  </a:lnTo>
                  <a:cubicBezTo>
                    <a:pt x="2182" y="1567"/>
                    <a:pt x="2208" y="1566"/>
                    <a:pt x="2229" y="1553"/>
                  </a:cubicBezTo>
                  <a:lnTo>
                    <a:pt x="2229" y="1553"/>
                  </a:lnTo>
                  <a:cubicBezTo>
                    <a:pt x="2251" y="1540"/>
                    <a:pt x="2264" y="1516"/>
                    <a:pt x="2264" y="1491"/>
                  </a:cubicBezTo>
                  <a:lnTo>
                    <a:pt x="2264" y="674"/>
                  </a:lnTo>
                  <a:lnTo>
                    <a:pt x="1447" y="674"/>
                  </a:lnTo>
                  <a:lnTo>
                    <a:pt x="1447" y="674"/>
                  </a:lnTo>
                  <a:lnTo>
                    <a:pt x="1447" y="674"/>
                  </a:lnTo>
                  <a:cubicBezTo>
                    <a:pt x="1409" y="674"/>
                    <a:pt x="1374" y="656"/>
                    <a:pt x="1351" y="625"/>
                  </a:cubicBezTo>
                  <a:lnTo>
                    <a:pt x="1351" y="625"/>
                  </a:lnTo>
                  <a:cubicBezTo>
                    <a:pt x="1350" y="622"/>
                    <a:pt x="1348" y="620"/>
                    <a:pt x="1347" y="618"/>
                  </a:cubicBezTo>
                  <a:lnTo>
                    <a:pt x="1347" y="618"/>
                  </a:lnTo>
                  <a:cubicBezTo>
                    <a:pt x="1326" y="583"/>
                    <a:pt x="1324" y="541"/>
                    <a:pt x="1342" y="505"/>
                  </a:cubicBezTo>
                  <a:lnTo>
                    <a:pt x="1342" y="505"/>
                  </a:lnTo>
                  <a:cubicBezTo>
                    <a:pt x="1390" y="410"/>
                    <a:pt x="1419" y="315"/>
                    <a:pt x="1419" y="251"/>
                  </a:cubicBezTo>
                  <a:lnTo>
                    <a:pt x="1419" y="251"/>
                  </a:lnTo>
                  <a:cubicBezTo>
                    <a:pt x="1419" y="222"/>
                    <a:pt x="1416" y="196"/>
                    <a:pt x="1407" y="172"/>
                  </a:cubicBezTo>
                  <a:lnTo>
                    <a:pt x="1407" y="172"/>
                  </a:lnTo>
                  <a:cubicBezTo>
                    <a:pt x="1396" y="135"/>
                    <a:pt x="1376" y="103"/>
                    <a:pt x="1349" y="77"/>
                  </a:cubicBezTo>
                  <a:lnTo>
                    <a:pt x="1349" y="77"/>
                  </a:lnTo>
                  <a:cubicBezTo>
                    <a:pt x="1299" y="28"/>
                    <a:pt x="1222" y="0"/>
                    <a:pt x="1129" y="0"/>
                  </a:cubicBezTo>
                  <a:lnTo>
                    <a:pt x="1129" y="0"/>
                  </a:lnTo>
                  <a:cubicBezTo>
                    <a:pt x="1047" y="0"/>
                    <a:pt x="973" y="24"/>
                    <a:pt x="921" y="65"/>
                  </a:cubicBezTo>
                  <a:lnTo>
                    <a:pt x="921" y="65"/>
                  </a:lnTo>
                  <a:cubicBezTo>
                    <a:pt x="908" y="76"/>
                    <a:pt x="897" y="88"/>
                    <a:pt x="887" y="101"/>
                  </a:cubicBezTo>
                  <a:lnTo>
                    <a:pt x="887" y="101"/>
                  </a:lnTo>
                  <a:cubicBezTo>
                    <a:pt x="886" y="102"/>
                    <a:pt x="885" y="102"/>
                    <a:pt x="884" y="103"/>
                  </a:cubicBezTo>
                  <a:lnTo>
                    <a:pt x="884" y="103"/>
                  </a:lnTo>
                  <a:cubicBezTo>
                    <a:pt x="883" y="105"/>
                    <a:pt x="882" y="107"/>
                    <a:pt x="880" y="109"/>
                  </a:cubicBezTo>
                  <a:lnTo>
                    <a:pt x="880" y="109"/>
                  </a:lnTo>
                  <a:cubicBezTo>
                    <a:pt x="879" y="111"/>
                    <a:pt x="878" y="112"/>
                    <a:pt x="877" y="114"/>
                  </a:cubicBezTo>
                  <a:lnTo>
                    <a:pt x="877" y="114"/>
                  </a:lnTo>
                  <a:cubicBezTo>
                    <a:pt x="876" y="115"/>
                    <a:pt x="876" y="117"/>
                    <a:pt x="875" y="118"/>
                  </a:cubicBezTo>
                  <a:lnTo>
                    <a:pt x="875" y="118"/>
                  </a:lnTo>
                  <a:cubicBezTo>
                    <a:pt x="873" y="120"/>
                    <a:pt x="872" y="123"/>
                    <a:pt x="870" y="125"/>
                  </a:cubicBezTo>
                  <a:lnTo>
                    <a:pt x="870" y="125"/>
                  </a:lnTo>
                  <a:cubicBezTo>
                    <a:pt x="870" y="126"/>
                    <a:pt x="870" y="126"/>
                    <a:pt x="869" y="126"/>
                  </a:cubicBezTo>
                  <a:lnTo>
                    <a:pt x="869" y="126"/>
                  </a:lnTo>
                  <a:cubicBezTo>
                    <a:pt x="851" y="158"/>
                    <a:pt x="841" y="195"/>
                    <a:pt x="838" y="237"/>
                  </a:cubicBezTo>
                  <a:lnTo>
                    <a:pt x="838" y="237"/>
                  </a:lnTo>
                  <a:cubicBezTo>
                    <a:pt x="838" y="241"/>
                    <a:pt x="838" y="246"/>
                    <a:pt x="838" y="251"/>
                  </a:cubicBezTo>
                  <a:lnTo>
                    <a:pt x="838" y="251"/>
                  </a:lnTo>
                  <a:cubicBezTo>
                    <a:pt x="838" y="316"/>
                    <a:pt x="865" y="412"/>
                    <a:pt x="911" y="505"/>
                  </a:cubicBezTo>
                  <a:lnTo>
                    <a:pt x="911" y="505"/>
                  </a:lnTo>
                  <a:cubicBezTo>
                    <a:pt x="929" y="542"/>
                    <a:pt x="927" y="585"/>
                    <a:pt x="905" y="620"/>
                  </a:cubicBezTo>
                  <a:lnTo>
                    <a:pt x="905" y="620"/>
                  </a:lnTo>
                  <a:cubicBezTo>
                    <a:pt x="883" y="654"/>
                    <a:pt x="847" y="674"/>
                    <a:pt x="806" y="674"/>
                  </a:cubicBezTo>
                  <a:lnTo>
                    <a:pt x="0" y="674"/>
                  </a:lnTo>
                  <a:lnTo>
                    <a:pt x="0" y="683"/>
                  </a:lnTo>
                  <a:lnTo>
                    <a:pt x="0" y="1494"/>
                  </a:lnTo>
                  <a:lnTo>
                    <a:pt x="0" y="1494"/>
                  </a:lnTo>
                  <a:cubicBezTo>
                    <a:pt x="0" y="1534"/>
                    <a:pt x="20" y="1571"/>
                    <a:pt x="54" y="1592"/>
                  </a:cubicBezTo>
                  <a:lnTo>
                    <a:pt x="54" y="1592"/>
                  </a:lnTo>
                  <a:cubicBezTo>
                    <a:pt x="89" y="1614"/>
                    <a:pt x="131" y="1616"/>
                    <a:pt x="168" y="1598"/>
                  </a:cubicBezTo>
                  <a:lnTo>
                    <a:pt x="168" y="1598"/>
                  </a:lnTo>
                  <a:cubicBezTo>
                    <a:pt x="262" y="1553"/>
                    <a:pt x="357" y="1525"/>
                    <a:pt x="423" y="1525"/>
                  </a:cubicBezTo>
                  <a:lnTo>
                    <a:pt x="423" y="1525"/>
                  </a:lnTo>
                  <a:cubicBezTo>
                    <a:pt x="428" y="1525"/>
                    <a:pt x="433" y="1526"/>
                    <a:pt x="437" y="1526"/>
                  </a:cubicBezTo>
                  <a:lnTo>
                    <a:pt x="437" y="1526"/>
                  </a:lnTo>
                  <a:cubicBezTo>
                    <a:pt x="479" y="1527"/>
                    <a:pt x="516" y="1538"/>
                    <a:pt x="548" y="1557"/>
                  </a:cubicBezTo>
                  <a:lnTo>
                    <a:pt x="548" y="1557"/>
                  </a:lnTo>
                  <a:cubicBezTo>
                    <a:pt x="548" y="1557"/>
                    <a:pt x="548" y="1557"/>
                    <a:pt x="549" y="1557"/>
                  </a:cubicBezTo>
                  <a:lnTo>
                    <a:pt x="549" y="1557"/>
                  </a:lnTo>
                  <a:cubicBezTo>
                    <a:pt x="551" y="1559"/>
                    <a:pt x="554" y="1561"/>
                    <a:pt x="556" y="1562"/>
                  </a:cubicBezTo>
                  <a:lnTo>
                    <a:pt x="556" y="1562"/>
                  </a:lnTo>
                  <a:cubicBezTo>
                    <a:pt x="557" y="1563"/>
                    <a:pt x="559" y="1563"/>
                    <a:pt x="560" y="1564"/>
                  </a:cubicBezTo>
                  <a:lnTo>
                    <a:pt x="560" y="1564"/>
                  </a:lnTo>
                  <a:cubicBezTo>
                    <a:pt x="562" y="1565"/>
                    <a:pt x="563" y="1567"/>
                    <a:pt x="565" y="1568"/>
                  </a:cubicBezTo>
                  <a:lnTo>
                    <a:pt x="565" y="1568"/>
                  </a:lnTo>
                  <a:cubicBezTo>
                    <a:pt x="567" y="1569"/>
                    <a:pt x="569" y="1570"/>
                    <a:pt x="571" y="1572"/>
                  </a:cubicBezTo>
                  <a:lnTo>
                    <a:pt x="571" y="1572"/>
                  </a:lnTo>
                  <a:cubicBezTo>
                    <a:pt x="572" y="1573"/>
                    <a:pt x="572" y="1573"/>
                    <a:pt x="573" y="1574"/>
                  </a:cubicBezTo>
                  <a:lnTo>
                    <a:pt x="573" y="1574"/>
                  </a:lnTo>
                  <a:cubicBezTo>
                    <a:pt x="585" y="1584"/>
                    <a:pt x="598" y="1595"/>
                    <a:pt x="608" y="1609"/>
                  </a:cubicBezTo>
                  <a:lnTo>
                    <a:pt x="608" y="1609"/>
                  </a:lnTo>
                  <a:cubicBezTo>
                    <a:pt x="650" y="1660"/>
                    <a:pt x="674" y="1734"/>
                    <a:pt x="674" y="1816"/>
                  </a:cubicBezTo>
                  <a:lnTo>
                    <a:pt x="674" y="1816"/>
                  </a:lnTo>
                  <a:cubicBezTo>
                    <a:pt x="674" y="1910"/>
                    <a:pt x="646" y="1986"/>
                    <a:pt x="597" y="2036"/>
                  </a:cubicBezTo>
                  <a:lnTo>
                    <a:pt x="597" y="2036"/>
                  </a:lnTo>
                  <a:cubicBezTo>
                    <a:pt x="571" y="2063"/>
                    <a:pt x="539" y="2083"/>
                    <a:pt x="503" y="2095"/>
                  </a:cubicBezTo>
                  <a:lnTo>
                    <a:pt x="503" y="2095"/>
                  </a:lnTo>
                  <a:cubicBezTo>
                    <a:pt x="478" y="2102"/>
                    <a:pt x="452" y="2107"/>
                    <a:pt x="423" y="2107"/>
                  </a:cubicBezTo>
                  <a:lnTo>
                    <a:pt x="423" y="2107"/>
                  </a:lnTo>
                  <a:cubicBezTo>
                    <a:pt x="359" y="2107"/>
                    <a:pt x="264" y="2078"/>
                    <a:pt x="169" y="2030"/>
                  </a:cubicBezTo>
                  <a:lnTo>
                    <a:pt x="169" y="2030"/>
                  </a:lnTo>
                  <a:cubicBezTo>
                    <a:pt x="133" y="2011"/>
                    <a:pt x="90" y="2013"/>
                    <a:pt x="56" y="2034"/>
                  </a:cubicBezTo>
                  <a:lnTo>
                    <a:pt x="56" y="2034"/>
                  </a:lnTo>
                  <a:cubicBezTo>
                    <a:pt x="53" y="2036"/>
                    <a:pt x="52" y="2037"/>
                    <a:pt x="49" y="2039"/>
                  </a:cubicBezTo>
                  <a:lnTo>
                    <a:pt x="49" y="2039"/>
                  </a:lnTo>
                  <a:cubicBezTo>
                    <a:pt x="18" y="2061"/>
                    <a:pt x="0" y="2096"/>
                    <a:pt x="0" y="2134"/>
                  </a:cubicBezTo>
                  <a:lnTo>
                    <a:pt x="0" y="2134"/>
                  </a:lnTo>
                  <a:lnTo>
                    <a:pt x="0" y="2945"/>
                  </a:lnTo>
                  <a:lnTo>
                    <a:pt x="806" y="2945"/>
                  </a:lnTo>
                  <a:lnTo>
                    <a:pt x="806" y="2945"/>
                  </a:lnTo>
                  <a:cubicBezTo>
                    <a:pt x="847" y="2945"/>
                    <a:pt x="883" y="2924"/>
                    <a:pt x="905" y="2890"/>
                  </a:cubicBezTo>
                  <a:lnTo>
                    <a:pt x="905" y="2890"/>
                  </a:lnTo>
                  <a:cubicBezTo>
                    <a:pt x="927" y="2855"/>
                    <a:pt x="929" y="2813"/>
                    <a:pt x="911" y="2776"/>
                  </a:cubicBezTo>
                  <a:lnTo>
                    <a:pt x="911" y="2776"/>
                  </a:lnTo>
                  <a:cubicBezTo>
                    <a:pt x="865" y="2682"/>
                    <a:pt x="838" y="2587"/>
                    <a:pt x="838" y="2521"/>
                  </a:cubicBezTo>
                  <a:lnTo>
                    <a:pt x="838" y="2521"/>
                  </a:lnTo>
                  <a:cubicBezTo>
                    <a:pt x="838" y="2516"/>
                    <a:pt x="838" y="2511"/>
                    <a:pt x="838" y="2507"/>
                  </a:cubicBezTo>
                  <a:lnTo>
                    <a:pt x="838" y="2507"/>
                  </a:lnTo>
                  <a:cubicBezTo>
                    <a:pt x="841" y="2466"/>
                    <a:pt x="851" y="2428"/>
                    <a:pt x="869" y="2396"/>
                  </a:cubicBezTo>
                  <a:lnTo>
                    <a:pt x="869" y="2396"/>
                  </a:lnTo>
                  <a:cubicBezTo>
                    <a:pt x="870" y="2396"/>
                    <a:pt x="870" y="2396"/>
                    <a:pt x="870" y="2395"/>
                  </a:cubicBezTo>
                  <a:lnTo>
                    <a:pt x="870" y="2395"/>
                  </a:lnTo>
                  <a:cubicBezTo>
                    <a:pt x="872" y="2393"/>
                    <a:pt x="873" y="2390"/>
                    <a:pt x="875" y="2388"/>
                  </a:cubicBezTo>
                  <a:lnTo>
                    <a:pt x="875" y="2388"/>
                  </a:lnTo>
                  <a:cubicBezTo>
                    <a:pt x="876" y="2387"/>
                    <a:pt x="876" y="2385"/>
                    <a:pt x="877" y="2384"/>
                  </a:cubicBezTo>
                  <a:lnTo>
                    <a:pt x="877" y="2384"/>
                  </a:lnTo>
                  <a:cubicBezTo>
                    <a:pt x="878" y="2382"/>
                    <a:pt x="879" y="2381"/>
                    <a:pt x="880" y="2379"/>
                  </a:cubicBezTo>
                  <a:lnTo>
                    <a:pt x="880" y="2379"/>
                  </a:lnTo>
                  <a:cubicBezTo>
                    <a:pt x="882" y="2377"/>
                    <a:pt x="883" y="2375"/>
                    <a:pt x="884" y="2373"/>
                  </a:cubicBezTo>
                  <a:lnTo>
                    <a:pt x="884" y="2373"/>
                  </a:lnTo>
                  <a:cubicBezTo>
                    <a:pt x="885" y="2372"/>
                    <a:pt x="886" y="2372"/>
                    <a:pt x="887" y="2371"/>
                  </a:cubicBezTo>
                  <a:lnTo>
                    <a:pt x="887" y="2371"/>
                  </a:lnTo>
                  <a:cubicBezTo>
                    <a:pt x="897" y="2358"/>
                    <a:pt x="908" y="2346"/>
                    <a:pt x="921" y="2336"/>
                  </a:cubicBezTo>
                  <a:lnTo>
                    <a:pt x="921" y="2336"/>
                  </a:lnTo>
                  <a:cubicBezTo>
                    <a:pt x="973" y="2294"/>
                    <a:pt x="1047" y="2270"/>
                    <a:pt x="1129" y="2270"/>
                  </a:cubicBezTo>
                  <a:lnTo>
                    <a:pt x="1129" y="2270"/>
                  </a:lnTo>
                  <a:cubicBezTo>
                    <a:pt x="1222" y="2270"/>
                    <a:pt x="1299" y="2299"/>
                    <a:pt x="1349" y="2348"/>
                  </a:cubicBezTo>
                  <a:lnTo>
                    <a:pt x="1349" y="2348"/>
                  </a:lnTo>
                  <a:cubicBezTo>
                    <a:pt x="1376" y="2373"/>
                    <a:pt x="1396" y="2405"/>
                    <a:pt x="1407" y="2442"/>
                  </a:cubicBezTo>
                  <a:lnTo>
                    <a:pt x="1407" y="2442"/>
                  </a:lnTo>
                  <a:cubicBezTo>
                    <a:pt x="1416" y="2466"/>
                    <a:pt x="1419" y="2492"/>
                    <a:pt x="1419" y="2521"/>
                  </a:cubicBezTo>
                  <a:lnTo>
                    <a:pt x="1419" y="2521"/>
                  </a:lnTo>
                  <a:cubicBezTo>
                    <a:pt x="1419" y="2585"/>
                    <a:pt x="1390" y="2680"/>
                    <a:pt x="1342" y="2775"/>
                  </a:cubicBezTo>
                  <a:lnTo>
                    <a:pt x="1342" y="2775"/>
                  </a:lnTo>
                  <a:cubicBezTo>
                    <a:pt x="1324" y="2811"/>
                    <a:pt x="1326" y="2854"/>
                    <a:pt x="1347" y="2888"/>
                  </a:cubicBezTo>
                  <a:lnTo>
                    <a:pt x="1347" y="2888"/>
                  </a:lnTo>
                  <a:cubicBezTo>
                    <a:pt x="1348" y="2891"/>
                    <a:pt x="1350" y="2893"/>
                    <a:pt x="1351" y="2895"/>
                  </a:cubicBezTo>
                  <a:lnTo>
                    <a:pt x="1351" y="2895"/>
                  </a:lnTo>
                  <a:cubicBezTo>
                    <a:pt x="1374" y="2926"/>
                    <a:pt x="1409" y="2945"/>
                    <a:pt x="1447" y="2945"/>
                  </a:cubicBezTo>
                  <a:lnTo>
                    <a:pt x="1447" y="2945"/>
                  </a:lnTo>
                  <a:lnTo>
                    <a:pt x="2264" y="2945"/>
                  </a:lnTo>
                  <a:lnTo>
                    <a:pt x="2264" y="2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10" name="Freeform 58">
              <a:extLst>
                <a:ext uri="{FF2B5EF4-FFF2-40B4-BE49-F238E27FC236}">
                  <a16:creationId xmlns:a16="http://schemas.microsoft.com/office/drawing/2014/main" id="{FB4797C3-98E5-9A44-8689-57CAC3CE0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465" y="10011340"/>
              <a:ext cx="758119" cy="758119"/>
            </a:xfrm>
            <a:custGeom>
              <a:avLst/>
              <a:gdLst>
                <a:gd name="T0" fmla="*/ 262 w 609"/>
                <a:gd name="T1" fmla="*/ 455 h 609"/>
                <a:gd name="T2" fmla="*/ 249 w 609"/>
                <a:gd name="T3" fmla="*/ 469 h 609"/>
                <a:gd name="T4" fmla="*/ 262 w 609"/>
                <a:gd name="T5" fmla="*/ 484 h 609"/>
                <a:gd name="T6" fmla="*/ 511 w 609"/>
                <a:gd name="T7" fmla="*/ 484 h 609"/>
                <a:gd name="T8" fmla="*/ 525 w 609"/>
                <a:gd name="T9" fmla="*/ 469 h 609"/>
                <a:gd name="T10" fmla="*/ 511 w 609"/>
                <a:gd name="T11" fmla="*/ 290 h 609"/>
                <a:gd name="T12" fmla="*/ 262 w 609"/>
                <a:gd name="T13" fmla="*/ 290 h 609"/>
                <a:gd name="T14" fmla="*/ 249 w 609"/>
                <a:gd name="T15" fmla="*/ 304 h 609"/>
                <a:gd name="T16" fmla="*/ 511 w 609"/>
                <a:gd name="T17" fmla="*/ 318 h 609"/>
                <a:gd name="T18" fmla="*/ 525 w 609"/>
                <a:gd name="T19" fmla="*/ 304 h 609"/>
                <a:gd name="T20" fmla="*/ 511 w 609"/>
                <a:gd name="T21" fmla="*/ 290 h 609"/>
                <a:gd name="T22" fmla="*/ 580 w 609"/>
                <a:gd name="T23" fmla="*/ 552 h 609"/>
                <a:gd name="T24" fmla="*/ 55 w 609"/>
                <a:gd name="T25" fmla="*/ 580 h 609"/>
                <a:gd name="T26" fmla="*/ 27 w 609"/>
                <a:gd name="T27" fmla="*/ 552 h 609"/>
                <a:gd name="T28" fmla="*/ 27 w 609"/>
                <a:gd name="T29" fmla="*/ 55 h 609"/>
                <a:gd name="T30" fmla="*/ 552 w 609"/>
                <a:gd name="T31" fmla="*/ 27 h 609"/>
                <a:gd name="T32" fmla="*/ 580 w 609"/>
                <a:gd name="T33" fmla="*/ 55 h 609"/>
                <a:gd name="T34" fmla="*/ 552 w 609"/>
                <a:gd name="T35" fmla="*/ 0 h 609"/>
                <a:gd name="T36" fmla="*/ 55 w 609"/>
                <a:gd name="T37" fmla="*/ 0 h 609"/>
                <a:gd name="T38" fmla="*/ 0 w 609"/>
                <a:gd name="T39" fmla="*/ 552 h 609"/>
                <a:gd name="T40" fmla="*/ 55 w 609"/>
                <a:gd name="T41" fmla="*/ 608 h 609"/>
                <a:gd name="T42" fmla="*/ 552 w 609"/>
                <a:gd name="T43" fmla="*/ 608 h 609"/>
                <a:gd name="T44" fmla="*/ 608 w 609"/>
                <a:gd name="T45" fmla="*/ 55 h 609"/>
                <a:gd name="T46" fmla="*/ 552 w 609"/>
                <a:gd name="T47" fmla="*/ 0 h 609"/>
                <a:gd name="T48" fmla="*/ 262 w 609"/>
                <a:gd name="T49" fmla="*/ 124 h 609"/>
                <a:gd name="T50" fmla="*/ 249 w 609"/>
                <a:gd name="T51" fmla="*/ 138 h 609"/>
                <a:gd name="T52" fmla="*/ 262 w 609"/>
                <a:gd name="T53" fmla="*/ 152 h 609"/>
                <a:gd name="T54" fmla="*/ 511 w 609"/>
                <a:gd name="T55" fmla="*/ 152 h 609"/>
                <a:gd name="T56" fmla="*/ 525 w 609"/>
                <a:gd name="T57" fmla="*/ 138 h 609"/>
                <a:gd name="T58" fmla="*/ 138 w 609"/>
                <a:gd name="T59" fmla="*/ 83 h 609"/>
                <a:gd name="T60" fmla="*/ 83 w 609"/>
                <a:gd name="T61" fmla="*/ 123 h 609"/>
                <a:gd name="T62" fmla="*/ 100 w 609"/>
                <a:gd name="T63" fmla="*/ 193 h 609"/>
                <a:gd name="T64" fmla="*/ 176 w 609"/>
                <a:gd name="T65" fmla="*/ 193 h 609"/>
                <a:gd name="T66" fmla="*/ 193 w 609"/>
                <a:gd name="T67" fmla="*/ 123 h 609"/>
                <a:gd name="T68" fmla="*/ 138 w 609"/>
                <a:gd name="T69" fmla="*/ 83 h 609"/>
                <a:gd name="T70" fmla="*/ 138 w 609"/>
                <a:gd name="T71" fmla="*/ 414 h 609"/>
                <a:gd name="T72" fmla="*/ 83 w 609"/>
                <a:gd name="T73" fmla="*/ 454 h 609"/>
                <a:gd name="T74" fmla="*/ 100 w 609"/>
                <a:gd name="T75" fmla="*/ 525 h 609"/>
                <a:gd name="T76" fmla="*/ 176 w 609"/>
                <a:gd name="T77" fmla="*/ 525 h 609"/>
                <a:gd name="T78" fmla="*/ 193 w 609"/>
                <a:gd name="T79" fmla="*/ 454 h 609"/>
                <a:gd name="T80" fmla="*/ 138 w 609"/>
                <a:gd name="T81" fmla="*/ 249 h 609"/>
                <a:gd name="T82" fmla="*/ 83 w 609"/>
                <a:gd name="T83" fmla="*/ 288 h 609"/>
                <a:gd name="T84" fmla="*/ 100 w 609"/>
                <a:gd name="T85" fmla="*/ 359 h 609"/>
                <a:gd name="T86" fmla="*/ 176 w 609"/>
                <a:gd name="T87" fmla="*/ 359 h 609"/>
                <a:gd name="T88" fmla="*/ 193 w 609"/>
                <a:gd name="T89" fmla="*/ 288 h 609"/>
                <a:gd name="T90" fmla="*/ 138 w 609"/>
                <a:gd name="T91" fmla="*/ 24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9" h="609">
                  <a:moveTo>
                    <a:pt x="511" y="455"/>
                  </a:moveTo>
                  <a:lnTo>
                    <a:pt x="262" y="455"/>
                  </a:lnTo>
                  <a:lnTo>
                    <a:pt x="262" y="455"/>
                  </a:lnTo>
                  <a:cubicBezTo>
                    <a:pt x="255" y="455"/>
                    <a:pt x="249" y="462"/>
                    <a:pt x="249" y="469"/>
                  </a:cubicBezTo>
                  <a:lnTo>
                    <a:pt x="249" y="469"/>
                  </a:lnTo>
                  <a:cubicBezTo>
                    <a:pt x="249" y="477"/>
                    <a:pt x="255" y="484"/>
                    <a:pt x="262" y="484"/>
                  </a:cubicBezTo>
                  <a:lnTo>
                    <a:pt x="511" y="484"/>
                  </a:lnTo>
                  <a:lnTo>
                    <a:pt x="511" y="484"/>
                  </a:lnTo>
                  <a:cubicBezTo>
                    <a:pt x="518" y="484"/>
                    <a:pt x="525" y="477"/>
                    <a:pt x="525" y="469"/>
                  </a:cubicBezTo>
                  <a:lnTo>
                    <a:pt x="525" y="469"/>
                  </a:lnTo>
                  <a:cubicBezTo>
                    <a:pt x="525" y="462"/>
                    <a:pt x="518" y="455"/>
                    <a:pt x="511" y="455"/>
                  </a:cubicBezTo>
                  <a:close/>
                  <a:moveTo>
                    <a:pt x="511" y="290"/>
                  </a:moveTo>
                  <a:lnTo>
                    <a:pt x="262" y="290"/>
                  </a:lnTo>
                  <a:lnTo>
                    <a:pt x="262" y="290"/>
                  </a:lnTo>
                  <a:cubicBezTo>
                    <a:pt x="255" y="290"/>
                    <a:pt x="249" y="296"/>
                    <a:pt x="249" y="304"/>
                  </a:cubicBezTo>
                  <a:lnTo>
                    <a:pt x="249" y="304"/>
                  </a:lnTo>
                  <a:cubicBezTo>
                    <a:pt x="249" y="311"/>
                    <a:pt x="255" y="318"/>
                    <a:pt x="262" y="318"/>
                  </a:cubicBezTo>
                  <a:lnTo>
                    <a:pt x="511" y="318"/>
                  </a:lnTo>
                  <a:lnTo>
                    <a:pt x="511" y="318"/>
                  </a:lnTo>
                  <a:cubicBezTo>
                    <a:pt x="518" y="318"/>
                    <a:pt x="525" y="311"/>
                    <a:pt x="525" y="304"/>
                  </a:cubicBezTo>
                  <a:lnTo>
                    <a:pt x="525" y="304"/>
                  </a:lnTo>
                  <a:cubicBezTo>
                    <a:pt x="525" y="296"/>
                    <a:pt x="518" y="290"/>
                    <a:pt x="511" y="290"/>
                  </a:cubicBezTo>
                  <a:close/>
                  <a:moveTo>
                    <a:pt x="580" y="552"/>
                  </a:moveTo>
                  <a:lnTo>
                    <a:pt x="580" y="552"/>
                  </a:lnTo>
                  <a:cubicBezTo>
                    <a:pt x="580" y="567"/>
                    <a:pt x="567" y="580"/>
                    <a:pt x="552" y="580"/>
                  </a:cubicBezTo>
                  <a:lnTo>
                    <a:pt x="55" y="580"/>
                  </a:lnTo>
                  <a:lnTo>
                    <a:pt x="55" y="580"/>
                  </a:lnTo>
                  <a:cubicBezTo>
                    <a:pt x="39" y="580"/>
                    <a:pt x="27" y="567"/>
                    <a:pt x="27" y="552"/>
                  </a:cubicBezTo>
                  <a:lnTo>
                    <a:pt x="27" y="55"/>
                  </a:lnTo>
                  <a:lnTo>
                    <a:pt x="27" y="55"/>
                  </a:lnTo>
                  <a:cubicBezTo>
                    <a:pt x="27" y="40"/>
                    <a:pt x="39" y="27"/>
                    <a:pt x="55" y="27"/>
                  </a:cubicBezTo>
                  <a:lnTo>
                    <a:pt x="552" y="27"/>
                  </a:lnTo>
                  <a:lnTo>
                    <a:pt x="552" y="27"/>
                  </a:lnTo>
                  <a:cubicBezTo>
                    <a:pt x="567" y="27"/>
                    <a:pt x="580" y="40"/>
                    <a:pt x="580" y="55"/>
                  </a:cubicBezTo>
                  <a:lnTo>
                    <a:pt x="580" y="552"/>
                  </a:lnTo>
                  <a:close/>
                  <a:moveTo>
                    <a:pt x="552" y="0"/>
                  </a:moveTo>
                  <a:lnTo>
                    <a:pt x="55" y="0"/>
                  </a:lnTo>
                  <a:lnTo>
                    <a:pt x="55" y="0"/>
                  </a:lnTo>
                  <a:cubicBezTo>
                    <a:pt x="25" y="0"/>
                    <a:pt x="0" y="25"/>
                    <a:pt x="0" y="55"/>
                  </a:cubicBezTo>
                  <a:lnTo>
                    <a:pt x="0" y="552"/>
                  </a:lnTo>
                  <a:lnTo>
                    <a:pt x="0" y="552"/>
                  </a:lnTo>
                  <a:cubicBezTo>
                    <a:pt x="0" y="583"/>
                    <a:pt x="25" y="608"/>
                    <a:pt x="55" y="608"/>
                  </a:cubicBezTo>
                  <a:lnTo>
                    <a:pt x="552" y="608"/>
                  </a:lnTo>
                  <a:lnTo>
                    <a:pt x="552" y="608"/>
                  </a:lnTo>
                  <a:cubicBezTo>
                    <a:pt x="583" y="608"/>
                    <a:pt x="608" y="583"/>
                    <a:pt x="608" y="552"/>
                  </a:cubicBezTo>
                  <a:lnTo>
                    <a:pt x="608" y="55"/>
                  </a:lnTo>
                  <a:lnTo>
                    <a:pt x="608" y="55"/>
                  </a:lnTo>
                  <a:cubicBezTo>
                    <a:pt x="608" y="25"/>
                    <a:pt x="583" y="0"/>
                    <a:pt x="552" y="0"/>
                  </a:cubicBezTo>
                  <a:close/>
                  <a:moveTo>
                    <a:pt x="511" y="124"/>
                  </a:moveTo>
                  <a:lnTo>
                    <a:pt x="262" y="124"/>
                  </a:lnTo>
                  <a:lnTo>
                    <a:pt x="262" y="124"/>
                  </a:lnTo>
                  <a:cubicBezTo>
                    <a:pt x="255" y="124"/>
                    <a:pt x="249" y="131"/>
                    <a:pt x="249" y="138"/>
                  </a:cubicBezTo>
                  <a:lnTo>
                    <a:pt x="249" y="138"/>
                  </a:lnTo>
                  <a:cubicBezTo>
                    <a:pt x="249" y="145"/>
                    <a:pt x="255" y="152"/>
                    <a:pt x="262" y="152"/>
                  </a:cubicBezTo>
                  <a:lnTo>
                    <a:pt x="511" y="152"/>
                  </a:lnTo>
                  <a:lnTo>
                    <a:pt x="511" y="152"/>
                  </a:lnTo>
                  <a:cubicBezTo>
                    <a:pt x="518" y="152"/>
                    <a:pt x="525" y="145"/>
                    <a:pt x="525" y="138"/>
                  </a:cubicBezTo>
                  <a:lnTo>
                    <a:pt x="525" y="138"/>
                  </a:lnTo>
                  <a:cubicBezTo>
                    <a:pt x="525" y="131"/>
                    <a:pt x="518" y="124"/>
                    <a:pt x="511" y="124"/>
                  </a:cubicBezTo>
                  <a:close/>
                  <a:moveTo>
                    <a:pt x="138" y="83"/>
                  </a:moveTo>
                  <a:lnTo>
                    <a:pt x="123" y="123"/>
                  </a:lnTo>
                  <a:lnTo>
                    <a:pt x="83" y="123"/>
                  </a:lnTo>
                  <a:lnTo>
                    <a:pt x="115" y="148"/>
                  </a:lnTo>
                  <a:lnTo>
                    <a:pt x="100" y="193"/>
                  </a:lnTo>
                  <a:lnTo>
                    <a:pt x="138" y="165"/>
                  </a:lnTo>
                  <a:lnTo>
                    <a:pt x="176" y="193"/>
                  </a:lnTo>
                  <a:lnTo>
                    <a:pt x="161" y="148"/>
                  </a:lnTo>
                  <a:lnTo>
                    <a:pt x="193" y="123"/>
                  </a:lnTo>
                  <a:lnTo>
                    <a:pt x="153" y="123"/>
                  </a:lnTo>
                  <a:lnTo>
                    <a:pt x="138" y="83"/>
                  </a:lnTo>
                  <a:close/>
                  <a:moveTo>
                    <a:pt x="153" y="454"/>
                  </a:moveTo>
                  <a:lnTo>
                    <a:pt x="138" y="414"/>
                  </a:lnTo>
                  <a:lnTo>
                    <a:pt x="123" y="454"/>
                  </a:lnTo>
                  <a:lnTo>
                    <a:pt x="83" y="454"/>
                  </a:lnTo>
                  <a:lnTo>
                    <a:pt x="115" y="479"/>
                  </a:lnTo>
                  <a:lnTo>
                    <a:pt x="100" y="525"/>
                  </a:lnTo>
                  <a:lnTo>
                    <a:pt x="138" y="497"/>
                  </a:lnTo>
                  <a:lnTo>
                    <a:pt x="176" y="525"/>
                  </a:lnTo>
                  <a:lnTo>
                    <a:pt x="161" y="479"/>
                  </a:lnTo>
                  <a:lnTo>
                    <a:pt x="193" y="454"/>
                  </a:lnTo>
                  <a:lnTo>
                    <a:pt x="153" y="454"/>
                  </a:lnTo>
                  <a:close/>
                  <a:moveTo>
                    <a:pt x="138" y="249"/>
                  </a:moveTo>
                  <a:lnTo>
                    <a:pt x="123" y="288"/>
                  </a:lnTo>
                  <a:lnTo>
                    <a:pt x="83" y="288"/>
                  </a:lnTo>
                  <a:lnTo>
                    <a:pt x="115" y="313"/>
                  </a:lnTo>
                  <a:lnTo>
                    <a:pt x="100" y="359"/>
                  </a:lnTo>
                  <a:lnTo>
                    <a:pt x="138" y="331"/>
                  </a:lnTo>
                  <a:lnTo>
                    <a:pt x="176" y="359"/>
                  </a:lnTo>
                  <a:lnTo>
                    <a:pt x="161" y="313"/>
                  </a:lnTo>
                  <a:lnTo>
                    <a:pt x="193" y="288"/>
                  </a:lnTo>
                  <a:lnTo>
                    <a:pt x="153" y="288"/>
                  </a:lnTo>
                  <a:lnTo>
                    <a:pt x="138" y="2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1719A-40A7-2C46-9AF0-F717A44812A4}"/>
                </a:ext>
              </a:extLst>
            </p:cNvPr>
            <p:cNvSpPr txBox="1"/>
            <p:nvPr/>
          </p:nvSpPr>
          <p:spPr>
            <a:xfrm>
              <a:off x="3473422" y="3816894"/>
              <a:ext cx="682256" cy="75197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5599" b="1" spc="-60" dirty="0">
                  <a:solidFill>
                    <a:schemeClr val="tx2"/>
                  </a:solidFill>
                  <a:latin typeface="+mj-lt"/>
                  <a:ea typeface="Source Sans Pro" panose="020B0503030403020204" pitchFamily="34" charset="0"/>
                </a:rPr>
                <a:t>1.</a:t>
              </a:r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EF5691A3-E4B7-BC48-8A7C-50AE3C39D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8042" y="7242557"/>
              <a:ext cx="93390" cy="1323960"/>
            </a:xfrm>
            <a:custGeom>
              <a:avLst/>
              <a:gdLst>
                <a:gd name="T0" fmla="*/ 36 w 73"/>
                <a:gd name="T1" fmla="*/ 1060 h 1061"/>
                <a:gd name="T2" fmla="*/ 36 w 73"/>
                <a:gd name="T3" fmla="*/ 1060 h 1061"/>
                <a:gd name="T4" fmla="*/ 0 w 73"/>
                <a:gd name="T5" fmla="*/ 1024 h 1061"/>
                <a:gd name="T6" fmla="*/ 0 w 73"/>
                <a:gd name="T7" fmla="*/ 36 h 1061"/>
                <a:gd name="T8" fmla="*/ 0 w 73"/>
                <a:gd name="T9" fmla="*/ 36 h 1061"/>
                <a:gd name="T10" fmla="*/ 36 w 73"/>
                <a:gd name="T11" fmla="*/ 0 h 1061"/>
                <a:gd name="T12" fmla="*/ 36 w 73"/>
                <a:gd name="T13" fmla="*/ 0 h 1061"/>
                <a:gd name="T14" fmla="*/ 72 w 73"/>
                <a:gd name="T15" fmla="*/ 36 h 1061"/>
                <a:gd name="T16" fmla="*/ 72 w 73"/>
                <a:gd name="T17" fmla="*/ 1024 h 1061"/>
                <a:gd name="T18" fmla="*/ 72 w 73"/>
                <a:gd name="T19" fmla="*/ 1024 h 1061"/>
                <a:gd name="T20" fmla="*/ 36 w 73"/>
                <a:gd name="T21" fmla="*/ 1060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061">
                  <a:moveTo>
                    <a:pt x="36" y="1060"/>
                  </a:moveTo>
                  <a:lnTo>
                    <a:pt x="36" y="1060"/>
                  </a:lnTo>
                  <a:cubicBezTo>
                    <a:pt x="16" y="1060"/>
                    <a:pt x="0" y="1044"/>
                    <a:pt x="0" y="1024"/>
                  </a:cubicBezTo>
                  <a:lnTo>
                    <a:pt x="0" y="36"/>
                  </a:lnTo>
                  <a:lnTo>
                    <a:pt x="0" y="36"/>
                  </a:lnTo>
                  <a:cubicBezTo>
                    <a:pt x="0" y="16"/>
                    <a:pt x="16" y="0"/>
                    <a:pt x="36" y="0"/>
                  </a:cubicBezTo>
                  <a:lnTo>
                    <a:pt x="36" y="0"/>
                  </a:lnTo>
                  <a:cubicBezTo>
                    <a:pt x="56" y="0"/>
                    <a:pt x="72" y="16"/>
                    <a:pt x="72" y="36"/>
                  </a:cubicBezTo>
                  <a:lnTo>
                    <a:pt x="72" y="1024"/>
                  </a:lnTo>
                  <a:lnTo>
                    <a:pt x="72" y="1024"/>
                  </a:lnTo>
                  <a:cubicBezTo>
                    <a:pt x="72" y="1044"/>
                    <a:pt x="56" y="1060"/>
                    <a:pt x="36" y="106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AF2E033B-2248-9F48-A6AB-41A2F38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68166" y="7000834"/>
              <a:ext cx="307643" cy="307643"/>
            </a:xfrm>
            <a:custGeom>
              <a:avLst/>
              <a:gdLst>
                <a:gd name="T0" fmla="*/ 245 w 246"/>
                <a:gd name="T1" fmla="*/ 122 h 245"/>
                <a:gd name="T2" fmla="*/ 245 w 246"/>
                <a:gd name="T3" fmla="*/ 122 h 245"/>
                <a:gd name="T4" fmla="*/ 122 w 246"/>
                <a:gd name="T5" fmla="*/ 244 h 245"/>
                <a:gd name="T6" fmla="*/ 122 w 246"/>
                <a:gd name="T7" fmla="*/ 244 h 245"/>
                <a:gd name="T8" fmla="*/ 0 w 246"/>
                <a:gd name="T9" fmla="*/ 122 h 245"/>
                <a:gd name="T10" fmla="*/ 0 w 246"/>
                <a:gd name="T11" fmla="*/ 122 h 245"/>
                <a:gd name="T12" fmla="*/ 122 w 246"/>
                <a:gd name="T13" fmla="*/ 0 h 245"/>
                <a:gd name="T14" fmla="*/ 122 w 246"/>
                <a:gd name="T15" fmla="*/ 0 h 245"/>
                <a:gd name="T16" fmla="*/ 245 w 246"/>
                <a:gd name="T17" fmla="*/ 1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5">
                  <a:moveTo>
                    <a:pt x="245" y="122"/>
                  </a:moveTo>
                  <a:lnTo>
                    <a:pt x="245" y="122"/>
                  </a:lnTo>
                  <a:cubicBezTo>
                    <a:pt x="245" y="189"/>
                    <a:pt x="190" y="244"/>
                    <a:pt x="122" y="244"/>
                  </a:cubicBezTo>
                  <a:lnTo>
                    <a:pt x="122" y="244"/>
                  </a:lnTo>
                  <a:cubicBezTo>
                    <a:pt x="54" y="244"/>
                    <a:pt x="0" y="189"/>
                    <a:pt x="0" y="122"/>
                  </a:cubicBezTo>
                  <a:lnTo>
                    <a:pt x="0" y="122"/>
                  </a:lnTo>
                  <a:cubicBezTo>
                    <a:pt x="0" y="54"/>
                    <a:pt x="54" y="0"/>
                    <a:pt x="122" y="0"/>
                  </a:cubicBezTo>
                  <a:lnTo>
                    <a:pt x="122" y="0"/>
                  </a:lnTo>
                  <a:cubicBezTo>
                    <a:pt x="190" y="0"/>
                    <a:pt x="245" y="54"/>
                    <a:pt x="245" y="12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4B9C31C-56EC-B542-9497-530479903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92693" y="8291833"/>
              <a:ext cx="4653094" cy="4658588"/>
            </a:xfrm>
            <a:custGeom>
              <a:avLst/>
              <a:gdLst>
                <a:gd name="T0" fmla="*/ 3736 w 3737"/>
                <a:gd name="T1" fmla="*/ 1868 h 3738"/>
                <a:gd name="T2" fmla="*/ 3736 w 3737"/>
                <a:gd name="T3" fmla="*/ 1868 h 3738"/>
                <a:gd name="T4" fmla="*/ 1868 w 3737"/>
                <a:gd name="T5" fmla="*/ 3737 h 3738"/>
                <a:gd name="T6" fmla="*/ 1868 w 3737"/>
                <a:gd name="T7" fmla="*/ 3737 h 3738"/>
                <a:gd name="T8" fmla="*/ 0 w 3737"/>
                <a:gd name="T9" fmla="*/ 1868 h 3738"/>
                <a:gd name="T10" fmla="*/ 0 w 3737"/>
                <a:gd name="T11" fmla="*/ 1868 h 3738"/>
                <a:gd name="T12" fmla="*/ 1868 w 3737"/>
                <a:gd name="T13" fmla="*/ 0 h 3738"/>
                <a:gd name="T14" fmla="*/ 1868 w 3737"/>
                <a:gd name="T15" fmla="*/ 0 h 3738"/>
                <a:gd name="T16" fmla="*/ 3736 w 3737"/>
                <a:gd name="T17" fmla="*/ 1868 h 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7" h="3738">
                  <a:moveTo>
                    <a:pt x="3736" y="1868"/>
                  </a:moveTo>
                  <a:lnTo>
                    <a:pt x="3736" y="1868"/>
                  </a:lnTo>
                  <a:cubicBezTo>
                    <a:pt x="3736" y="2900"/>
                    <a:pt x="2900" y="3737"/>
                    <a:pt x="1868" y="3737"/>
                  </a:cubicBezTo>
                  <a:lnTo>
                    <a:pt x="1868" y="3737"/>
                  </a:lnTo>
                  <a:cubicBezTo>
                    <a:pt x="837" y="3737"/>
                    <a:pt x="0" y="2900"/>
                    <a:pt x="0" y="1868"/>
                  </a:cubicBezTo>
                  <a:lnTo>
                    <a:pt x="0" y="1868"/>
                  </a:lnTo>
                  <a:cubicBezTo>
                    <a:pt x="0" y="837"/>
                    <a:pt x="837" y="0"/>
                    <a:pt x="1868" y="0"/>
                  </a:cubicBezTo>
                  <a:lnTo>
                    <a:pt x="1868" y="0"/>
                  </a:lnTo>
                  <a:cubicBezTo>
                    <a:pt x="2900" y="0"/>
                    <a:pt x="3736" y="837"/>
                    <a:pt x="3736" y="18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76A0F79-B8BB-8944-8DC7-2C39D4356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6612" y="8626945"/>
              <a:ext cx="2823720" cy="3669737"/>
            </a:xfrm>
            <a:custGeom>
              <a:avLst/>
              <a:gdLst>
                <a:gd name="T0" fmla="*/ 2230 w 2265"/>
                <a:gd name="T1" fmla="*/ 2071 h 2945"/>
                <a:gd name="T2" fmla="*/ 2160 w 2265"/>
                <a:gd name="T3" fmla="*/ 2067 h 2945"/>
                <a:gd name="T4" fmla="*/ 1590 w 2265"/>
                <a:gd name="T5" fmla="*/ 1809 h 2945"/>
                <a:gd name="T6" fmla="*/ 1885 w 2265"/>
                <a:gd name="T7" fmla="*/ 1474 h 2945"/>
                <a:gd name="T8" fmla="*/ 2229 w 2265"/>
                <a:gd name="T9" fmla="*/ 1553 h 2945"/>
                <a:gd name="T10" fmla="*/ 2264 w 2265"/>
                <a:gd name="T11" fmla="*/ 674 h 2945"/>
                <a:gd name="T12" fmla="*/ 1448 w 2265"/>
                <a:gd name="T13" fmla="*/ 674 h 2945"/>
                <a:gd name="T14" fmla="*/ 1347 w 2265"/>
                <a:gd name="T15" fmla="*/ 618 h 2945"/>
                <a:gd name="T16" fmla="*/ 1343 w 2265"/>
                <a:gd name="T17" fmla="*/ 505 h 2945"/>
                <a:gd name="T18" fmla="*/ 1408 w 2265"/>
                <a:gd name="T19" fmla="*/ 171 h 2945"/>
                <a:gd name="T20" fmla="*/ 1349 w 2265"/>
                <a:gd name="T21" fmla="*/ 77 h 2945"/>
                <a:gd name="T22" fmla="*/ 922 w 2265"/>
                <a:gd name="T23" fmla="*/ 65 h 2945"/>
                <a:gd name="T24" fmla="*/ 887 w 2265"/>
                <a:gd name="T25" fmla="*/ 100 h 2945"/>
                <a:gd name="T26" fmla="*/ 881 w 2265"/>
                <a:gd name="T27" fmla="*/ 109 h 2945"/>
                <a:gd name="T28" fmla="*/ 877 w 2265"/>
                <a:gd name="T29" fmla="*/ 114 h 2945"/>
                <a:gd name="T30" fmla="*/ 870 w 2265"/>
                <a:gd name="T31" fmla="*/ 125 h 2945"/>
                <a:gd name="T32" fmla="*/ 870 w 2265"/>
                <a:gd name="T33" fmla="*/ 125 h 2945"/>
                <a:gd name="T34" fmla="*/ 838 w 2265"/>
                <a:gd name="T35" fmla="*/ 251 h 2945"/>
                <a:gd name="T36" fmla="*/ 911 w 2265"/>
                <a:gd name="T37" fmla="*/ 505 h 2945"/>
                <a:gd name="T38" fmla="*/ 807 w 2265"/>
                <a:gd name="T39" fmla="*/ 674 h 2945"/>
                <a:gd name="T40" fmla="*/ 0 w 2265"/>
                <a:gd name="T41" fmla="*/ 1494 h 2945"/>
                <a:gd name="T42" fmla="*/ 54 w 2265"/>
                <a:gd name="T43" fmla="*/ 1592 h 2945"/>
                <a:gd name="T44" fmla="*/ 423 w 2265"/>
                <a:gd name="T45" fmla="*/ 1525 h 2945"/>
                <a:gd name="T46" fmla="*/ 437 w 2265"/>
                <a:gd name="T47" fmla="*/ 1525 h 2945"/>
                <a:gd name="T48" fmla="*/ 549 w 2265"/>
                <a:gd name="T49" fmla="*/ 1557 h 2945"/>
                <a:gd name="T50" fmla="*/ 557 w 2265"/>
                <a:gd name="T51" fmla="*/ 1561 h 2945"/>
                <a:gd name="T52" fmla="*/ 565 w 2265"/>
                <a:gd name="T53" fmla="*/ 1567 h 2945"/>
                <a:gd name="T54" fmla="*/ 571 w 2265"/>
                <a:gd name="T55" fmla="*/ 1572 h 2945"/>
                <a:gd name="T56" fmla="*/ 609 w 2265"/>
                <a:gd name="T57" fmla="*/ 1609 h 2945"/>
                <a:gd name="T58" fmla="*/ 674 w 2265"/>
                <a:gd name="T59" fmla="*/ 1815 h 2945"/>
                <a:gd name="T60" fmla="*/ 503 w 2265"/>
                <a:gd name="T61" fmla="*/ 2094 h 2945"/>
                <a:gd name="T62" fmla="*/ 423 w 2265"/>
                <a:gd name="T63" fmla="*/ 2106 h 2945"/>
                <a:gd name="T64" fmla="*/ 56 w 2265"/>
                <a:gd name="T65" fmla="*/ 2034 h 2945"/>
                <a:gd name="T66" fmla="*/ 50 w 2265"/>
                <a:gd name="T67" fmla="*/ 2038 h 2945"/>
                <a:gd name="T68" fmla="*/ 0 w 2265"/>
                <a:gd name="T69" fmla="*/ 2944 h 2945"/>
                <a:gd name="T70" fmla="*/ 905 w 2265"/>
                <a:gd name="T71" fmla="*/ 2890 h 2945"/>
                <a:gd name="T72" fmla="*/ 911 w 2265"/>
                <a:gd name="T73" fmla="*/ 2775 h 2945"/>
                <a:gd name="T74" fmla="*/ 839 w 2265"/>
                <a:gd name="T75" fmla="*/ 2507 h 2945"/>
                <a:gd name="T76" fmla="*/ 870 w 2265"/>
                <a:gd name="T77" fmla="*/ 2396 h 2945"/>
                <a:gd name="T78" fmla="*/ 875 w 2265"/>
                <a:gd name="T79" fmla="*/ 2388 h 2945"/>
                <a:gd name="T80" fmla="*/ 877 w 2265"/>
                <a:gd name="T81" fmla="*/ 2384 h 2945"/>
                <a:gd name="T82" fmla="*/ 885 w 2265"/>
                <a:gd name="T83" fmla="*/ 2373 h 2945"/>
                <a:gd name="T84" fmla="*/ 887 w 2265"/>
                <a:gd name="T85" fmla="*/ 2370 h 2945"/>
                <a:gd name="T86" fmla="*/ 1129 w 2265"/>
                <a:gd name="T87" fmla="*/ 2270 h 2945"/>
                <a:gd name="T88" fmla="*/ 1349 w 2265"/>
                <a:gd name="T89" fmla="*/ 2347 h 2945"/>
                <a:gd name="T90" fmla="*/ 1420 w 2265"/>
                <a:gd name="T91" fmla="*/ 2521 h 2945"/>
                <a:gd name="T92" fmla="*/ 1343 w 2265"/>
                <a:gd name="T93" fmla="*/ 2775 h 2945"/>
                <a:gd name="T94" fmla="*/ 1352 w 2265"/>
                <a:gd name="T95" fmla="*/ 2895 h 2945"/>
                <a:gd name="T96" fmla="*/ 1448 w 2265"/>
                <a:gd name="T97" fmla="*/ 2944 h 2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5" h="2945">
                  <a:moveTo>
                    <a:pt x="2264" y="2131"/>
                  </a:moveTo>
                  <a:lnTo>
                    <a:pt x="2264" y="2131"/>
                  </a:lnTo>
                  <a:cubicBezTo>
                    <a:pt x="2264" y="2106"/>
                    <a:pt x="2252" y="2084"/>
                    <a:pt x="2230" y="2071"/>
                  </a:cubicBezTo>
                  <a:lnTo>
                    <a:pt x="2230" y="2071"/>
                  </a:lnTo>
                  <a:cubicBezTo>
                    <a:pt x="2209" y="2057"/>
                    <a:pt x="2182" y="2056"/>
                    <a:pt x="2160" y="2067"/>
                  </a:cubicBezTo>
                  <a:lnTo>
                    <a:pt x="2160" y="2067"/>
                  </a:lnTo>
                  <a:cubicBezTo>
                    <a:pt x="2059" y="2116"/>
                    <a:pt x="1959" y="2144"/>
                    <a:pt x="1885" y="2144"/>
                  </a:cubicBezTo>
                  <a:lnTo>
                    <a:pt x="1885" y="2144"/>
                  </a:lnTo>
                  <a:cubicBezTo>
                    <a:pt x="1709" y="2144"/>
                    <a:pt x="1590" y="2010"/>
                    <a:pt x="1590" y="1809"/>
                  </a:cubicBezTo>
                  <a:lnTo>
                    <a:pt x="1590" y="1809"/>
                  </a:lnTo>
                  <a:cubicBezTo>
                    <a:pt x="1590" y="1609"/>
                    <a:pt x="1709" y="1474"/>
                    <a:pt x="1885" y="1474"/>
                  </a:cubicBezTo>
                  <a:lnTo>
                    <a:pt x="1885" y="1474"/>
                  </a:lnTo>
                  <a:cubicBezTo>
                    <a:pt x="1957" y="1474"/>
                    <a:pt x="2057" y="1504"/>
                    <a:pt x="2160" y="1556"/>
                  </a:cubicBezTo>
                  <a:lnTo>
                    <a:pt x="2160" y="1556"/>
                  </a:lnTo>
                  <a:cubicBezTo>
                    <a:pt x="2182" y="1567"/>
                    <a:pt x="2208" y="1566"/>
                    <a:pt x="2229" y="1553"/>
                  </a:cubicBezTo>
                  <a:lnTo>
                    <a:pt x="2229" y="1553"/>
                  </a:lnTo>
                  <a:cubicBezTo>
                    <a:pt x="2251" y="1539"/>
                    <a:pt x="2264" y="1516"/>
                    <a:pt x="2264" y="1490"/>
                  </a:cubicBezTo>
                  <a:lnTo>
                    <a:pt x="2264" y="674"/>
                  </a:lnTo>
                  <a:lnTo>
                    <a:pt x="1448" y="674"/>
                  </a:lnTo>
                  <a:lnTo>
                    <a:pt x="1448" y="674"/>
                  </a:lnTo>
                  <a:lnTo>
                    <a:pt x="1448" y="674"/>
                  </a:lnTo>
                  <a:cubicBezTo>
                    <a:pt x="1409" y="674"/>
                    <a:pt x="1374" y="656"/>
                    <a:pt x="1352" y="624"/>
                  </a:cubicBezTo>
                  <a:lnTo>
                    <a:pt x="1352" y="624"/>
                  </a:lnTo>
                  <a:cubicBezTo>
                    <a:pt x="1351" y="622"/>
                    <a:pt x="1349" y="620"/>
                    <a:pt x="1347" y="618"/>
                  </a:cubicBezTo>
                  <a:lnTo>
                    <a:pt x="1347" y="618"/>
                  </a:lnTo>
                  <a:cubicBezTo>
                    <a:pt x="1326" y="583"/>
                    <a:pt x="1324" y="541"/>
                    <a:pt x="1343" y="505"/>
                  </a:cubicBezTo>
                  <a:lnTo>
                    <a:pt x="1343" y="505"/>
                  </a:lnTo>
                  <a:cubicBezTo>
                    <a:pt x="1391" y="410"/>
                    <a:pt x="1420" y="315"/>
                    <a:pt x="1420" y="251"/>
                  </a:cubicBezTo>
                  <a:lnTo>
                    <a:pt x="1420" y="251"/>
                  </a:lnTo>
                  <a:cubicBezTo>
                    <a:pt x="1420" y="222"/>
                    <a:pt x="1415" y="195"/>
                    <a:pt x="1408" y="171"/>
                  </a:cubicBezTo>
                  <a:lnTo>
                    <a:pt x="1408" y="171"/>
                  </a:lnTo>
                  <a:cubicBezTo>
                    <a:pt x="1396" y="135"/>
                    <a:pt x="1376" y="103"/>
                    <a:pt x="1349" y="77"/>
                  </a:cubicBezTo>
                  <a:lnTo>
                    <a:pt x="1349" y="77"/>
                  </a:lnTo>
                  <a:cubicBezTo>
                    <a:pt x="1299" y="28"/>
                    <a:pt x="1223" y="0"/>
                    <a:pt x="1129" y="0"/>
                  </a:cubicBezTo>
                  <a:lnTo>
                    <a:pt x="1129" y="0"/>
                  </a:lnTo>
                  <a:cubicBezTo>
                    <a:pt x="1047" y="0"/>
                    <a:pt x="973" y="23"/>
                    <a:pt x="922" y="65"/>
                  </a:cubicBezTo>
                  <a:lnTo>
                    <a:pt x="922" y="65"/>
                  </a:lnTo>
                  <a:cubicBezTo>
                    <a:pt x="908" y="76"/>
                    <a:pt x="897" y="88"/>
                    <a:pt x="887" y="100"/>
                  </a:cubicBezTo>
                  <a:lnTo>
                    <a:pt x="887" y="100"/>
                  </a:lnTo>
                  <a:cubicBezTo>
                    <a:pt x="886" y="101"/>
                    <a:pt x="886" y="102"/>
                    <a:pt x="885" y="103"/>
                  </a:cubicBezTo>
                  <a:lnTo>
                    <a:pt x="885" y="103"/>
                  </a:lnTo>
                  <a:cubicBezTo>
                    <a:pt x="884" y="105"/>
                    <a:pt x="882" y="106"/>
                    <a:pt x="881" y="109"/>
                  </a:cubicBezTo>
                  <a:lnTo>
                    <a:pt x="881" y="109"/>
                  </a:lnTo>
                  <a:cubicBezTo>
                    <a:pt x="880" y="110"/>
                    <a:pt x="878" y="112"/>
                    <a:pt x="877" y="114"/>
                  </a:cubicBezTo>
                  <a:lnTo>
                    <a:pt x="877" y="114"/>
                  </a:lnTo>
                  <a:cubicBezTo>
                    <a:pt x="876" y="115"/>
                    <a:pt x="876" y="116"/>
                    <a:pt x="875" y="117"/>
                  </a:cubicBezTo>
                  <a:lnTo>
                    <a:pt x="875" y="117"/>
                  </a:lnTo>
                  <a:cubicBezTo>
                    <a:pt x="874" y="120"/>
                    <a:pt x="872" y="122"/>
                    <a:pt x="870" y="125"/>
                  </a:cubicBezTo>
                  <a:lnTo>
                    <a:pt x="870" y="125"/>
                  </a:lnTo>
                  <a:lnTo>
                    <a:pt x="870" y="125"/>
                  </a:lnTo>
                  <a:lnTo>
                    <a:pt x="870" y="125"/>
                  </a:lnTo>
                  <a:cubicBezTo>
                    <a:pt x="851" y="158"/>
                    <a:pt x="840" y="195"/>
                    <a:pt x="839" y="236"/>
                  </a:cubicBezTo>
                  <a:lnTo>
                    <a:pt x="839" y="236"/>
                  </a:lnTo>
                  <a:cubicBezTo>
                    <a:pt x="839" y="241"/>
                    <a:pt x="838" y="246"/>
                    <a:pt x="838" y="251"/>
                  </a:cubicBezTo>
                  <a:lnTo>
                    <a:pt x="838" y="251"/>
                  </a:lnTo>
                  <a:cubicBezTo>
                    <a:pt x="838" y="316"/>
                    <a:pt x="865" y="412"/>
                    <a:pt x="911" y="505"/>
                  </a:cubicBezTo>
                  <a:lnTo>
                    <a:pt x="911" y="505"/>
                  </a:lnTo>
                  <a:cubicBezTo>
                    <a:pt x="929" y="542"/>
                    <a:pt x="927" y="585"/>
                    <a:pt x="905" y="620"/>
                  </a:cubicBezTo>
                  <a:lnTo>
                    <a:pt x="905" y="620"/>
                  </a:lnTo>
                  <a:cubicBezTo>
                    <a:pt x="884" y="654"/>
                    <a:pt x="847" y="674"/>
                    <a:pt x="807" y="674"/>
                  </a:cubicBezTo>
                  <a:lnTo>
                    <a:pt x="0" y="674"/>
                  </a:lnTo>
                  <a:lnTo>
                    <a:pt x="0" y="682"/>
                  </a:lnTo>
                  <a:lnTo>
                    <a:pt x="0" y="1494"/>
                  </a:lnTo>
                  <a:lnTo>
                    <a:pt x="0" y="1494"/>
                  </a:lnTo>
                  <a:cubicBezTo>
                    <a:pt x="0" y="1534"/>
                    <a:pt x="20" y="1571"/>
                    <a:pt x="54" y="1592"/>
                  </a:cubicBezTo>
                  <a:lnTo>
                    <a:pt x="54" y="1592"/>
                  </a:lnTo>
                  <a:cubicBezTo>
                    <a:pt x="89" y="1613"/>
                    <a:pt x="132" y="1616"/>
                    <a:pt x="168" y="1598"/>
                  </a:cubicBezTo>
                  <a:lnTo>
                    <a:pt x="168" y="1598"/>
                  </a:lnTo>
                  <a:cubicBezTo>
                    <a:pt x="262" y="1552"/>
                    <a:pt x="357" y="1525"/>
                    <a:pt x="423" y="1525"/>
                  </a:cubicBezTo>
                  <a:lnTo>
                    <a:pt x="423" y="1525"/>
                  </a:lnTo>
                  <a:cubicBezTo>
                    <a:pt x="428" y="1525"/>
                    <a:pt x="433" y="1525"/>
                    <a:pt x="437" y="1525"/>
                  </a:cubicBezTo>
                  <a:lnTo>
                    <a:pt x="437" y="1525"/>
                  </a:lnTo>
                  <a:cubicBezTo>
                    <a:pt x="479" y="1527"/>
                    <a:pt x="516" y="1538"/>
                    <a:pt x="548" y="1556"/>
                  </a:cubicBezTo>
                  <a:lnTo>
                    <a:pt x="548" y="1556"/>
                  </a:lnTo>
                  <a:cubicBezTo>
                    <a:pt x="548" y="1556"/>
                    <a:pt x="549" y="1556"/>
                    <a:pt x="549" y="1557"/>
                  </a:cubicBezTo>
                  <a:lnTo>
                    <a:pt x="549" y="1557"/>
                  </a:lnTo>
                  <a:cubicBezTo>
                    <a:pt x="551" y="1558"/>
                    <a:pt x="554" y="1560"/>
                    <a:pt x="557" y="1561"/>
                  </a:cubicBezTo>
                  <a:lnTo>
                    <a:pt x="557" y="1561"/>
                  </a:lnTo>
                  <a:cubicBezTo>
                    <a:pt x="558" y="1563"/>
                    <a:pt x="559" y="1563"/>
                    <a:pt x="560" y="1564"/>
                  </a:cubicBezTo>
                  <a:lnTo>
                    <a:pt x="560" y="1564"/>
                  </a:lnTo>
                  <a:cubicBezTo>
                    <a:pt x="562" y="1565"/>
                    <a:pt x="564" y="1566"/>
                    <a:pt x="565" y="1567"/>
                  </a:cubicBezTo>
                  <a:lnTo>
                    <a:pt x="565" y="1567"/>
                  </a:lnTo>
                  <a:cubicBezTo>
                    <a:pt x="567" y="1569"/>
                    <a:pt x="569" y="1570"/>
                    <a:pt x="571" y="1572"/>
                  </a:cubicBezTo>
                  <a:lnTo>
                    <a:pt x="571" y="1572"/>
                  </a:lnTo>
                  <a:cubicBezTo>
                    <a:pt x="572" y="1572"/>
                    <a:pt x="572" y="1573"/>
                    <a:pt x="573" y="1574"/>
                  </a:cubicBezTo>
                  <a:lnTo>
                    <a:pt x="573" y="1574"/>
                  </a:lnTo>
                  <a:cubicBezTo>
                    <a:pt x="586" y="1583"/>
                    <a:pt x="598" y="1595"/>
                    <a:pt x="609" y="1609"/>
                  </a:cubicBezTo>
                  <a:lnTo>
                    <a:pt x="609" y="1609"/>
                  </a:lnTo>
                  <a:cubicBezTo>
                    <a:pt x="650" y="1660"/>
                    <a:pt x="674" y="1733"/>
                    <a:pt x="674" y="1815"/>
                  </a:cubicBezTo>
                  <a:lnTo>
                    <a:pt x="674" y="1815"/>
                  </a:lnTo>
                  <a:cubicBezTo>
                    <a:pt x="674" y="1909"/>
                    <a:pt x="646" y="1985"/>
                    <a:pt x="597" y="2036"/>
                  </a:cubicBezTo>
                  <a:lnTo>
                    <a:pt x="597" y="2036"/>
                  </a:lnTo>
                  <a:cubicBezTo>
                    <a:pt x="571" y="2063"/>
                    <a:pt x="540" y="2083"/>
                    <a:pt x="503" y="2094"/>
                  </a:cubicBezTo>
                  <a:lnTo>
                    <a:pt x="503" y="2094"/>
                  </a:lnTo>
                  <a:cubicBezTo>
                    <a:pt x="478" y="2102"/>
                    <a:pt x="451" y="2106"/>
                    <a:pt x="423" y="2106"/>
                  </a:cubicBezTo>
                  <a:lnTo>
                    <a:pt x="423" y="2106"/>
                  </a:lnTo>
                  <a:cubicBezTo>
                    <a:pt x="359" y="2106"/>
                    <a:pt x="264" y="2077"/>
                    <a:pt x="169" y="2029"/>
                  </a:cubicBezTo>
                  <a:lnTo>
                    <a:pt x="169" y="2029"/>
                  </a:lnTo>
                  <a:cubicBezTo>
                    <a:pt x="133" y="2011"/>
                    <a:pt x="91" y="2013"/>
                    <a:pt x="56" y="2034"/>
                  </a:cubicBezTo>
                  <a:lnTo>
                    <a:pt x="56" y="2034"/>
                  </a:lnTo>
                  <a:cubicBezTo>
                    <a:pt x="53" y="2035"/>
                    <a:pt x="52" y="2037"/>
                    <a:pt x="50" y="2038"/>
                  </a:cubicBezTo>
                  <a:lnTo>
                    <a:pt x="50" y="2038"/>
                  </a:lnTo>
                  <a:cubicBezTo>
                    <a:pt x="19" y="2060"/>
                    <a:pt x="0" y="2095"/>
                    <a:pt x="0" y="2134"/>
                  </a:cubicBezTo>
                  <a:lnTo>
                    <a:pt x="0" y="2134"/>
                  </a:lnTo>
                  <a:lnTo>
                    <a:pt x="0" y="2944"/>
                  </a:lnTo>
                  <a:lnTo>
                    <a:pt x="807" y="2944"/>
                  </a:lnTo>
                  <a:lnTo>
                    <a:pt x="807" y="2944"/>
                  </a:lnTo>
                  <a:cubicBezTo>
                    <a:pt x="847" y="2944"/>
                    <a:pt x="884" y="2924"/>
                    <a:pt x="905" y="2890"/>
                  </a:cubicBezTo>
                  <a:lnTo>
                    <a:pt x="905" y="2890"/>
                  </a:lnTo>
                  <a:cubicBezTo>
                    <a:pt x="927" y="2855"/>
                    <a:pt x="929" y="2812"/>
                    <a:pt x="911" y="2775"/>
                  </a:cubicBezTo>
                  <a:lnTo>
                    <a:pt x="911" y="2775"/>
                  </a:lnTo>
                  <a:cubicBezTo>
                    <a:pt x="865" y="2682"/>
                    <a:pt x="838" y="2587"/>
                    <a:pt x="838" y="2521"/>
                  </a:cubicBezTo>
                  <a:lnTo>
                    <a:pt x="838" y="2521"/>
                  </a:lnTo>
                  <a:cubicBezTo>
                    <a:pt x="838" y="2516"/>
                    <a:pt x="839" y="2511"/>
                    <a:pt x="839" y="2507"/>
                  </a:cubicBezTo>
                  <a:lnTo>
                    <a:pt x="839" y="2507"/>
                  </a:lnTo>
                  <a:cubicBezTo>
                    <a:pt x="840" y="2465"/>
                    <a:pt x="851" y="2428"/>
                    <a:pt x="870" y="2396"/>
                  </a:cubicBezTo>
                  <a:lnTo>
                    <a:pt x="870" y="2396"/>
                  </a:lnTo>
                  <a:cubicBezTo>
                    <a:pt x="870" y="2396"/>
                    <a:pt x="870" y="2396"/>
                    <a:pt x="870" y="2395"/>
                  </a:cubicBezTo>
                  <a:lnTo>
                    <a:pt x="870" y="2395"/>
                  </a:lnTo>
                  <a:cubicBezTo>
                    <a:pt x="872" y="2393"/>
                    <a:pt x="874" y="2390"/>
                    <a:pt x="875" y="2388"/>
                  </a:cubicBezTo>
                  <a:lnTo>
                    <a:pt x="875" y="2388"/>
                  </a:lnTo>
                  <a:cubicBezTo>
                    <a:pt x="876" y="2386"/>
                    <a:pt x="876" y="2385"/>
                    <a:pt x="877" y="2384"/>
                  </a:cubicBezTo>
                  <a:lnTo>
                    <a:pt x="877" y="2384"/>
                  </a:lnTo>
                  <a:cubicBezTo>
                    <a:pt x="878" y="2382"/>
                    <a:pt x="880" y="2381"/>
                    <a:pt x="881" y="2379"/>
                  </a:cubicBezTo>
                  <a:lnTo>
                    <a:pt x="881" y="2379"/>
                  </a:lnTo>
                  <a:cubicBezTo>
                    <a:pt x="882" y="2377"/>
                    <a:pt x="884" y="2375"/>
                    <a:pt x="885" y="2373"/>
                  </a:cubicBezTo>
                  <a:lnTo>
                    <a:pt x="885" y="2373"/>
                  </a:lnTo>
                  <a:cubicBezTo>
                    <a:pt x="886" y="2372"/>
                    <a:pt x="886" y="2372"/>
                    <a:pt x="887" y="2370"/>
                  </a:cubicBezTo>
                  <a:lnTo>
                    <a:pt x="887" y="2370"/>
                  </a:lnTo>
                  <a:cubicBezTo>
                    <a:pt x="897" y="2358"/>
                    <a:pt x="908" y="2346"/>
                    <a:pt x="922" y="2335"/>
                  </a:cubicBezTo>
                  <a:lnTo>
                    <a:pt x="922" y="2335"/>
                  </a:lnTo>
                  <a:cubicBezTo>
                    <a:pt x="973" y="2294"/>
                    <a:pt x="1047" y="2270"/>
                    <a:pt x="1129" y="2270"/>
                  </a:cubicBezTo>
                  <a:lnTo>
                    <a:pt x="1129" y="2270"/>
                  </a:lnTo>
                  <a:cubicBezTo>
                    <a:pt x="1223" y="2270"/>
                    <a:pt x="1299" y="2298"/>
                    <a:pt x="1349" y="2347"/>
                  </a:cubicBezTo>
                  <a:lnTo>
                    <a:pt x="1349" y="2347"/>
                  </a:lnTo>
                  <a:cubicBezTo>
                    <a:pt x="1376" y="2373"/>
                    <a:pt x="1396" y="2405"/>
                    <a:pt x="1408" y="2441"/>
                  </a:cubicBezTo>
                  <a:lnTo>
                    <a:pt x="1408" y="2441"/>
                  </a:lnTo>
                  <a:cubicBezTo>
                    <a:pt x="1415" y="2466"/>
                    <a:pt x="1420" y="2492"/>
                    <a:pt x="1420" y="2521"/>
                  </a:cubicBezTo>
                  <a:lnTo>
                    <a:pt x="1420" y="2521"/>
                  </a:lnTo>
                  <a:cubicBezTo>
                    <a:pt x="1420" y="2585"/>
                    <a:pt x="1391" y="2680"/>
                    <a:pt x="1343" y="2775"/>
                  </a:cubicBezTo>
                  <a:lnTo>
                    <a:pt x="1343" y="2775"/>
                  </a:lnTo>
                  <a:cubicBezTo>
                    <a:pt x="1324" y="2811"/>
                    <a:pt x="1326" y="2853"/>
                    <a:pt x="1347" y="2888"/>
                  </a:cubicBezTo>
                  <a:lnTo>
                    <a:pt x="1347" y="2888"/>
                  </a:lnTo>
                  <a:cubicBezTo>
                    <a:pt x="1349" y="2890"/>
                    <a:pt x="1351" y="2892"/>
                    <a:pt x="1352" y="2895"/>
                  </a:cubicBezTo>
                  <a:lnTo>
                    <a:pt x="1352" y="2895"/>
                  </a:lnTo>
                  <a:cubicBezTo>
                    <a:pt x="1374" y="2926"/>
                    <a:pt x="1409" y="2944"/>
                    <a:pt x="1448" y="2944"/>
                  </a:cubicBezTo>
                  <a:lnTo>
                    <a:pt x="1448" y="2944"/>
                  </a:lnTo>
                  <a:lnTo>
                    <a:pt x="2264" y="2944"/>
                  </a:lnTo>
                  <a:lnTo>
                    <a:pt x="2264" y="213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17" name="Freeform 59">
              <a:extLst>
                <a:ext uri="{FF2B5EF4-FFF2-40B4-BE49-F238E27FC236}">
                  <a16:creationId xmlns:a16="http://schemas.microsoft.com/office/drawing/2014/main" id="{4B166D1A-7818-D64C-AD9F-59F37919B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2930" y="10154174"/>
              <a:ext cx="758119" cy="758119"/>
            </a:xfrm>
            <a:custGeom>
              <a:avLst/>
              <a:gdLst>
                <a:gd name="T0" fmla="*/ 414 w 609"/>
                <a:gd name="T1" fmla="*/ 331 h 608"/>
                <a:gd name="T2" fmla="*/ 387 w 609"/>
                <a:gd name="T3" fmla="*/ 303 h 608"/>
                <a:gd name="T4" fmla="*/ 414 w 609"/>
                <a:gd name="T5" fmla="*/ 276 h 608"/>
                <a:gd name="T6" fmla="*/ 442 w 609"/>
                <a:gd name="T7" fmla="*/ 303 h 608"/>
                <a:gd name="T8" fmla="*/ 511 w 609"/>
                <a:gd name="T9" fmla="*/ 290 h 608"/>
                <a:gd name="T10" fmla="*/ 468 w 609"/>
                <a:gd name="T11" fmla="*/ 290 h 608"/>
                <a:gd name="T12" fmla="*/ 414 w 609"/>
                <a:gd name="T13" fmla="*/ 248 h 608"/>
                <a:gd name="T14" fmla="*/ 97 w 609"/>
                <a:gd name="T15" fmla="*/ 290 h 608"/>
                <a:gd name="T16" fmla="*/ 83 w 609"/>
                <a:gd name="T17" fmla="*/ 303 h 608"/>
                <a:gd name="T18" fmla="*/ 97 w 609"/>
                <a:gd name="T19" fmla="*/ 317 h 608"/>
                <a:gd name="T20" fmla="*/ 361 w 609"/>
                <a:gd name="T21" fmla="*/ 317 h 608"/>
                <a:gd name="T22" fmla="*/ 414 w 609"/>
                <a:gd name="T23" fmla="*/ 359 h 608"/>
                <a:gd name="T24" fmla="*/ 511 w 609"/>
                <a:gd name="T25" fmla="*/ 317 h 608"/>
                <a:gd name="T26" fmla="*/ 525 w 609"/>
                <a:gd name="T27" fmla="*/ 303 h 608"/>
                <a:gd name="T28" fmla="*/ 511 w 609"/>
                <a:gd name="T29" fmla="*/ 290 h 608"/>
                <a:gd name="T30" fmla="*/ 221 w 609"/>
                <a:gd name="T31" fmla="*/ 179 h 608"/>
                <a:gd name="T32" fmla="*/ 194 w 609"/>
                <a:gd name="T33" fmla="*/ 152 h 608"/>
                <a:gd name="T34" fmla="*/ 221 w 609"/>
                <a:gd name="T35" fmla="*/ 124 h 608"/>
                <a:gd name="T36" fmla="*/ 249 w 609"/>
                <a:gd name="T37" fmla="*/ 152 h 608"/>
                <a:gd name="T38" fmla="*/ 511 w 609"/>
                <a:gd name="T39" fmla="*/ 138 h 608"/>
                <a:gd name="T40" fmla="*/ 274 w 609"/>
                <a:gd name="T41" fmla="*/ 138 h 608"/>
                <a:gd name="T42" fmla="*/ 221 w 609"/>
                <a:gd name="T43" fmla="*/ 97 h 608"/>
                <a:gd name="T44" fmla="*/ 97 w 609"/>
                <a:gd name="T45" fmla="*/ 138 h 608"/>
                <a:gd name="T46" fmla="*/ 83 w 609"/>
                <a:gd name="T47" fmla="*/ 152 h 608"/>
                <a:gd name="T48" fmla="*/ 97 w 609"/>
                <a:gd name="T49" fmla="*/ 166 h 608"/>
                <a:gd name="T50" fmla="*/ 168 w 609"/>
                <a:gd name="T51" fmla="*/ 166 h 608"/>
                <a:gd name="T52" fmla="*/ 221 w 609"/>
                <a:gd name="T53" fmla="*/ 207 h 608"/>
                <a:gd name="T54" fmla="*/ 511 w 609"/>
                <a:gd name="T55" fmla="*/ 166 h 608"/>
                <a:gd name="T56" fmla="*/ 525 w 609"/>
                <a:gd name="T57" fmla="*/ 152 h 608"/>
                <a:gd name="T58" fmla="*/ 511 w 609"/>
                <a:gd name="T59" fmla="*/ 138 h 608"/>
                <a:gd name="T60" fmla="*/ 580 w 609"/>
                <a:gd name="T61" fmla="*/ 552 h 608"/>
                <a:gd name="T62" fmla="*/ 56 w 609"/>
                <a:gd name="T63" fmla="*/ 580 h 608"/>
                <a:gd name="T64" fmla="*/ 28 w 609"/>
                <a:gd name="T65" fmla="*/ 552 h 608"/>
                <a:gd name="T66" fmla="*/ 28 w 609"/>
                <a:gd name="T67" fmla="*/ 55 h 608"/>
                <a:gd name="T68" fmla="*/ 553 w 609"/>
                <a:gd name="T69" fmla="*/ 28 h 608"/>
                <a:gd name="T70" fmla="*/ 580 w 609"/>
                <a:gd name="T71" fmla="*/ 55 h 608"/>
                <a:gd name="T72" fmla="*/ 553 w 609"/>
                <a:gd name="T73" fmla="*/ 0 h 608"/>
                <a:gd name="T74" fmla="*/ 56 w 609"/>
                <a:gd name="T75" fmla="*/ 0 h 608"/>
                <a:gd name="T76" fmla="*/ 0 w 609"/>
                <a:gd name="T77" fmla="*/ 552 h 608"/>
                <a:gd name="T78" fmla="*/ 56 w 609"/>
                <a:gd name="T79" fmla="*/ 607 h 608"/>
                <a:gd name="T80" fmla="*/ 553 w 609"/>
                <a:gd name="T81" fmla="*/ 607 h 608"/>
                <a:gd name="T82" fmla="*/ 608 w 609"/>
                <a:gd name="T83" fmla="*/ 55 h 608"/>
                <a:gd name="T84" fmla="*/ 553 w 609"/>
                <a:gd name="T85" fmla="*/ 0 h 608"/>
                <a:gd name="T86" fmla="*/ 276 w 609"/>
                <a:gd name="T87" fmla="*/ 483 h 608"/>
                <a:gd name="T88" fmla="*/ 249 w 609"/>
                <a:gd name="T89" fmla="*/ 456 h 608"/>
                <a:gd name="T90" fmla="*/ 276 w 609"/>
                <a:gd name="T91" fmla="*/ 428 h 608"/>
                <a:gd name="T92" fmla="*/ 304 w 609"/>
                <a:gd name="T93" fmla="*/ 456 h 608"/>
                <a:gd name="T94" fmla="*/ 511 w 609"/>
                <a:gd name="T95" fmla="*/ 442 h 608"/>
                <a:gd name="T96" fmla="*/ 330 w 609"/>
                <a:gd name="T97" fmla="*/ 442 h 608"/>
                <a:gd name="T98" fmla="*/ 276 w 609"/>
                <a:gd name="T99" fmla="*/ 401 h 608"/>
                <a:gd name="T100" fmla="*/ 97 w 609"/>
                <a:gd name="T101" fmla="*/ 442 h 608"/>
                <a:gd name="T102" fmla="*/ 83 w 609"/>
                <a:gd name="T103" fmla="*/ 456 h 608"/>
                <a:gd name="T104" fmla="*/ 97 w 609"/>
                <a:gd name="T105" fmla="*/ 469 h 608"/>
                <a:gd name="T106" fmla="*/ 223 w 609"/>
                <a:gd name="T107" fmla="*/ 469 h 608"/>
                <a:gd name="T108" fmla="*/ 276 w 609"/>
                <a:gd name="T109" fmla="*/ 511 h 608"/>
                <a:gd name="T110" fmla="*/ 511 w 609"/>
                <a:gd name="T111" fmla="*/ 469 h 608"/>
                <a:gd name="T112" fmla="*/ 525 w 609"/>
                <a:gd name="T113" fmla="*/ 456 h 608"/>
                <a:gd name="T114" fmla="*/ 511 w 609"/>
                <a:gd name="T115" fmla="*/ 44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09" h="608">
                  <a:moveTo>
                    <a:pt x="414" y="331"/>
                  </a:moveTo>
                  <a:lnTo>
                    <a:pt x="414" y="331"/>
                  </a:lnTo>
                  <a:cubicBezTo>
                    <a:pt x="399" y="331"/>
                    <a:pt x="387" y="319"/>
                    <a:pt x="387" y="303"/>
                  </a:cubicBezTo>
                  <a:lnTo>
                    <a:pt x="387" y="303"/>
                  </a:lnTo>
                  <a:cubicBezTo>
                    <a:pt x="387" y="288"/>
                    <a:pt x="399" y="276"/>
                    <a:pt x="414" y="276"/>
                  </a:cubicBezTo>
                  <a:lnTo>
                    <a:pt x="414" y="276"/>
                  </a:lnTo>
                  <a:cubicBezTo>
                    <a:pt x="430" y="276"/>
                    <a:pt x="442" y="288"/>
                    <a:pt x="442" y="303"/>
                  </a:cubicBezTo>
                  <a:lnTo>
                    <a:pt x="442" y="303"/>
                  </a:lnTo>
                  <a:cubicBezTo>
                    <a:pt x="442" y="319"/>
                    <a:pt x="430" y="331"/>
                    <a:pt x="414" y="331"/>
                  </a:cubicBezTo>
                  <a:close/>
                  <a:moveTo>
                    <a:pt x="511" y="290"/>
                  </a:moveTo>
                  <a:lnTo>
                    <a:pt x="468" y="290"/>
                  </a:lnTo>
                  <a:lnTo>
                    <a:pt x="468" y="290"/>
                  </a:lnTo>
                  <a:cubicBezTo>
                    <a:pt x="462" y="266"/>
                    <a:pt x="440" y="248"/>
                    <a:pt x="414" y="248"/>
                  </a:cubicBezTo>
                  <a:lnTo>
                    <a:pt x="414" y="248"/>
                  </a:lnTo>
                  <a:cubicBezTo>
                    <a:pt x="389" y="248"/>
                    <a:pt x="367" y="266"/>
                    <a:pt x="361" y="290"/>
                  </a:cubicBezTo>
                  <a:lnTo>
                    <a:pt x="97" y="290"/>
                  </a:lnTo>
                  <a:lnTo>
                    <a:pt x="97" y="290"/>
                  </a:lnTo>
                  <a:cubicBezTo>
                    <a:pt x="89" y="290"/>
                    <a:pt x="83" y="296"/>
                    <a:pt x="83" y="303"/>
                  </a:cubicBezTo>
                  <a:lnTo>
                    <a:pt x="83" y="303"/>
                  </a:lnTo>
                  <a:cubicBezTo>
                    <a:pt x="83" y="311"/>
                    <a:pt x="89" y="317"/>
                    <a:pt x="97" y="317"/>
                  </a:cubicBezTo>
                  <a:lnTo>
                    <a:pt x="361" y="317"/>
                  </a:lnTo>
                  <a:lnTo>
                    <a:pt x="361" y="317"/>
                  </a:lnTo>
                  <a:cubicBezTo>
                    <a:pt x="367" y="341"/>
                    <a:pt x="389" y="359"/>
                    <a:pt x="414" y="359"/>
                  </a:cubicBezTo>
                  <a:lnTo>
                    <a:pt x="414" y="359"/>
                  </a:lnTo>
                  <a:cubicBezTo>
                    <a:pt x="440" y="359"/>
                    <a:pt x="462" y="341"/>
                    <a:pt x="468" y="317"/>
                  </a:cubicBezTo>
                  <a:lnTo>
                    <a:pt x="511" y="317"/>
                  </a:lnTo>
                  <a:lnTo>
                    <a:pt x="511" y="317"/>
                  </a:lnTo>
                  <a:cubicBezTo>
                    <a:pt x="519" y="317"/>
                    <a:pt x="525" y="311"/>
                    <a:pt x="525" y="303"/>
                  </a:cubicBezTo>
                  <a:lnTo>
                    <a:pt x="525" y="303"/>
                  </a:lnTo>
                  <a:cubicBezTo>
                    <a:pt x="525" y="296"/>
                    <a:pt x="519" y="290"/>
                    <a:pt x="511" y="290"/>
                  </a:cubicBezTo>
                  <a:close/>
                  <a:moveTo>
                    <a:pt x="221" y="179"/>
                  </a:moveTo>
                  <a:lnTo>
                    <a:pt x="221" y="179"/>
                  </a:lnTo>
                  <a:cubicBezTo>
                    <a:pt x="206" y="179"/>
                    <a:pt x="194" y="167"/>
                    <a:pt x="194" y="152"/>
                  </a:cubicBezTo>
                  <a:lnTo>
                    <a:pt x="194" y="152"/>
                  </a:lnTo>
                  <a:cubicBezTo>
                    <a:pt x="194" y="136"/>
                    <a:pt x="206" y="124"/>
                    <a:pt x="221" y="124"/>
                  </a:cubicBezTo>
                  <a:lnTo>
                    <a:pt x="221" y="124"/>
                  </a:lnTo>
                  <a:cubicBezTo>
                    <a:pt x="236" y="124"/>
                    <a:pt x="249" y="136"/>
                    <a:pt x="249" y="152"/>
                  </a:cubicBezTo>
                  <a:lnTo>
                    <a:pt x="249" y="152"/>
                  </a:lnTo>
                  <a:cubicBezTo>
                    <a:pt x="249" y="167"/>
                    <a:pt x="236" y="179"/>
                    <a:pt x="221" y="179"/>
                  </a:cubicBezTo>
                  <a:close/>
                  <a:moveTo>
                    <a:pt x="511" y="138"/>
                  </a:moveTo>
                  <a:lnTo>
                    <a:pt x="274" y="138"/>
                  </a:lnTo>
                  <a:lnTo>
                    <a:pt x="274" y="138"/>
                  </a:lnTo>
                  <a:cubicBezTo>
                    <a:pt x="268" y="115"/>
                    <a:pt x="247" y="97"/>
                    <a:pt x="221" y="97"/>
                  </a:cubicBezTo>
                  <a:lnTo>
                    <a:pt x="221" y="97"/>
                  </a:lnTo>
                  <a:cubicBezTo>
                    <a:pt x="195" y="97"/>
                    <a:pt x="174" y="115"/>
                    <a:pt x="168" y="138"/>
                  </a:cubicBezTo>
                  <a:lnTo>
                    <a:pt x="97" y="138"/>
                  </a:lnTo>
                  <a:lnTo>
                    <a:pt x="97" y="138"/>
                  </a:lnTo>
                  <a:cubicBezTo>
                    <a:pt x="89" y="138"/>
                    <a:pt x="83" y="144"/>
                    <a:pt x="83" y="152"/>
                  </a:cubicBezTo>
                  <a:lnTo>
                    <a:pt x="83" y="152"/>
                  </a:lnTo>
                  <a:cubicBezTo>
                    <a:pt x="83" y="160"/>
                    <a:pt x="89" y="166"/>
                    <a:pt x="97" y="166"/>
                  </a:cubicBezTo>
                  <a:lnTo>
                    <a:pt x="168" y="166"/>
                  </a:lnTo>
                  <a:lnTo>
                    <a:pt x="168" y="166"/>
                  </a:lnTo>
                  <a:cubicBezTo>
                    <a:pt x="174" y="190"/>
                    <a:pt x="195" y="207"/>
                    <a:pt x="221" y="207"/>
                  </a:cubicBezTo>
                  <a:lnTo>
                    <a:pt x="221" y="207"/>
                  </a:lnTo>
                  <a:cubicBezTo>
                    <a:pt x="247" y="207"/>
                    <a:pt x="268" y="190"/>
                    <a:pt x="274" y="166"/>
                  </a:cubicBezTo>
                  <a:lnTo>
                    <a:pt x="511" y="166"/>
                  </a:lnTo>
                  <a:lnTo>
                    <a:pt x="511" y="166"/>
                  </a:lnTo>
                  <a:cubicBezTo>
                    <a:pt x="519" y="166"/>
                    <a:pt x="525" y="160"/>
                    <a:pt x="525" y="152"/>
                  </a:cubicBezTo>
                  <a:lnTo>
                    <a:pt x="525" y="152"/>
                  </a:lnTo>
                  <a:cubicBezTo>
                    <a:pt x="525" y="144"/>
                    <a:pt x="519" y="138"/>
                    <a:pt x="511" y="138"/>
                  </a:cubicBezTo>
                  <a:close/>
                  <a:moveTo>
                    <a:pt x="580" y="552"/>
                  </a:moveTo>
                  <a:lnTo>
                    <a:pt x="580" y="552"/>
                  </a:lnTo>
                  <a:cubicBezTo>
                    <a:pt x="580" y="568"/>
                    <a:pt x="568" y="580"/>
                    <a:pt x="553" y="580"/>
                  </a:cubicBezTo>
                  <a:lnTo>
                    <a:pt x="56" y="580"/>
                  </a:lnTo>
                  <a:lnTo>
                    <a:pt x="56" y="580"/>
                  </a:lnTo>
                  <a:cubicBezTo>
                    <a:pt x="40" y="580"/>
                    <a:pt x="28" y="568"/>
                    <a:pt x="28" y="552"/>
                  </a:cubicBezTo>
                  <a:lnTo>
                    <a:pt x="28" y="55"/>
                  </a:lnTo>
                  <a:lnTo>
                    <a:pt x="28" y="55"/>
                  </a:lnTo>
                  <a:cubicBezTo>
                    <a:pt x="28" y="40"/>
                    <a:pt x="40" y="28"/>
                    <a:pt x="56" y="28"/>
                  </a:cubicBezTo>
                  <a:lnTo>
                    <a:pt x="553" y="28"/>
                  </a:lnTo>
                  <a:lnTo>
                    <a:pt x="553" y="28"/>
                  </a:lnTo>
                  <a:cubicBezTo>
                    <a:pt x="568" y="28"/>
                    <a:pt x="580" y="40"/>
                    <a:pt x="580" y="55"/>
                  </a:cubicBezTo>
                  <a:lnTo>
                    <a:pt x="580" y="552"/>
                  </a:lnTo>
                  <a:close/>
                  <a:moveTo>
                    <a:pt x="553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25" y="0"/>
                    <a:pt x="0" y="24"/>
                    <a:pt x="0" y="55"/>
                  </a:cubicBezTo>
                  <a:lnTo>
                    <a:pt x="0" y="552"/>
                  </a:lnTo>
                  <a:lnTo>
                    <a:pt x="0" y="552"/>
                  </a:lnTo>
                  <a:cubicBezTo>
                    <a:pt x="0" y="583"/>
                    <a:pt x="25" y="607"/>
                    <a:pt x="56" y="607"/>
                  </a:cubicBezTo>
                  <a:lnTo>
                    <a:pt x="553" y="607"/>
                  </a:lnTo>
                  <a:lnTo>
                    <a:pt x="553" y="607"/>
                  </a:lnTo>
                  <a:cubicBezTo>
                    <a:pt x="583" y="607"/>
                    <a:pt x="608" y="583"/>
                    <a:pt x="608" y="552"/>
                  </a:cubicBezTo>
                  <a:lnTo>
                    <a:pt x="608" y="55"/>
                  </a:lnTo>
                  <a:lnTo>
                    <a:pt x="608" y="55"/>
                  </a:lnTo>
                  <a:cubicBezTo>
                    <a:pt x="608" y="24"/>
                    <a:pt x="583" y="0"/>
                    <a:pt x="553" y="0"/>
                  </a:cubicBezTo>
                  <a:close/>
                  <a:moveTo>
                    <a:pt x="276" y="483"/>
                  </a:moveTo>
                  <a:lnTo>
                    <a:pt x="276" y="483"/>
                  </a:lnTo>
                  <a:cubicBezTo>
                    <a:pt x="262" y="483"/>
                    <a:pt x="249" y="471"/>
                    <a:pt x="249" y="456"/>
                  </a:cubicBezTo>
                  <a:lnTo>
                    <a:pt x="249" y="456"/>
                  </a:lnTo>
                  <a:cubicBezTo>
                    <a:pt x="249" y="440"/>
                    <a:pt x="262" y="428"/>
                    <a:pt x="276" y="428"/>
                  </a:cubicBezTo>
                  <a:lnTo>
                    <a:pt x="276" y="428"/>
                  </a:lnTo>
                  <a:cubicBezTo>
                    <a:pt x="292" y="428"/>
                    <a:pt x="304" y="440"/>
                    <a:pt x="304" y="456"/>
                  </a:cubicBezTo>
                  <a:lnTo>
                    <a:pt x="304" y="456"/>
                  </a:lnTo>
                  <a:cubicBezTo>
                    <a:pt x="304" y="471"/>
                    <a:pt x="292" y="483"/>
                    <a:pt x="276" y="483"/>
                  </a:cubicBezTo>
                  <a:close/>
                  <a:moveTo>
                    <a:pt x="511" y="442"/>
                  </a:moveTo>
                  <a:lnTo>
                    <a:pt x="330" y="442"/>
                  </a:lnTo>
                  <a:lnTo>
                    <a:pt x="330" y="442"/>
                  </a:lnTo>
                  <a:cubicBezTo>
                    <a:pt x="324" y="418"/>
                    <a:pt x="303" y="401"/>
                    <a:pt x="276" y="401"/>
                  </a:cubicBezTo>
                  <a:lnTo>
                    <a:pt x="276" y="401"/>
                  </a:lnTo>
                  <a:cubicBezTo>
                    <a:pt x="251" y="401"/>
                    <a:pt x="229" y="418"/>
                    <a:pt x="223" y="442"/>
                  </a:cubicBezTo>
                  <a:lnTo>
                    <a:pt x="97" y="442"/>
                  </a:lnTo>
                  <a:lnTo>
                    <a:pt x="97" y="442"/>
                  </a:lnTo>
                  <a:cubicBezTo>
                    <a:pt x="89" y="442"/>
                    <a:pt x="83" y="448"/>
                    <a:pt x="83" y="456"/>
                  </a:cubicBezTo>
                  <a:lnTo>
                    <a:pt x="83" y="456"/>
                  </a:lnTo>
                  <a:cubicBezTo>
                    <a:pt x="83" y="463"/>
                    <a:pt x="89" y="469"/>
                    <a:pt x="97" y="469"/>
                  </a:cubicBezTo>
                  <a:lnTo>
                    <a:pt x="223" y="469"/>
                  </a:lnTo>
                  <a:lnTo>
                    <a:pt x="223" y="469"/>
                  </a:lnTo>
                  <a:cubicBezTo>
                    <a:pt x="229" y="493"/>
                    <a:pt x="251" y="511"/>
                    <a:pt x="276" y="511"/>
                  </a:cubicBezTo>
                  <a:lnTo>
                    <a:pt x="276" y="511"/>
                  </a:lnTo>
                  <a:cubicBezTo>
                    <a:pt x="303" y="511"/>
                    <a:pt x="324" y="493"/>
                    <a:pt x="330" y="469"/>
                  </a:cubicBezTo>
                  <a:lnTo>
                    <a:pt x="511" y="469"/>
                  </a:lnTo>
                  <a:lnTo>
                    <a:pt x="511" y="469"/>
                  </a:lnTo>
                  <a:cubicBezTo>
                    <a:pt x="519" y="469"/>
                    <a:pt x="525" y="463"/>
                    <a:pt x="525" y="456"/>
                  </a:cubicBezTo>
                  <a:lnTo>
                    <a:pt x="525" y="456"/>
                  </a:lnTo>
                  <a:cubicBezTo>
                    <a:pt x="525" y="448"/>
                    <a:pt x="519" y="442"/>
                    <a:pt x="511" y="4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EA7116-A73B-2C4E-BE1F-93A8739D3F2D}"/>
                </a:ext>
              </a:extLst>
            </p:cNvPr>
            <p:cNvSpPr txBox="1"/>
            <p:nvPr/>
          </p:nvSpPr>
          <p:spPr>
            <a:xfrm>
              <a:off x="14678113" y="3848423"/>
              <a:ext cx="682256" cy="75197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5599" b="1" spc="-60" dirty="0">
                  <a:solidFill>
                    <a:schemeClr val="tx2"/>
                  </a:solidFill>
                  <a:latin typeface="+mj-lt"/>
                  <a:ea typeface="Source Sans Pro" panose="020B0503030403020204" pitchFamily="34" charset="0"/>
                </a:rPr>
                <a:t>3.</a:t>
              </a: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4EAD15F7-BDB6-7A4A-B877-500FF2C1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5378" y="3292644"/>
              <a:ext cx="4658589" cy="4653096"/>
            </a:xfrm>
            <a:custGeom>
              <a:avLst/>
              <a:gdLst>
                <a:gd name="T0" fmla="*/ 3737 w 3738"/>
                <a:gd name="T1" fmla="*/ 1869 h 3737"/>
                <a:gd name="T2" fmla="*/ 3737 w 3738"/>
                <a:gd name="T3" fmla="*/ 1869 h 3737"/>
                <a:gd name="T4" fmla="*/ 1868 w 3738"/>
                <a:gd name="T5" fmla="*/ 3736 h 3737"/>
                <a:gd name="T6" fmla="*/ 1868 w 3738"/>
                <a:gd name="T7" fmla="*/ 3736 h 3737"/>
                <a:gd name="T8" fmla="*/ 0 w 3738"/>
                <a:gd name="T9" fmla="*/ 1869 h 3737"/>
                <a:gd name="T10" fmla="*/ 0 w 3738"/>
                <a:gd name="T11" fmla="*/ 1869 h 3737"/>
                <a:gd name="T12" fmla="*/ 1868 w 3738"/>
                <a:gd name="T13" fmla="*/ 0 h 3737"/>
                <a:gd name="T14" fmla="*/ 1868 w 3738"/>
                <a:gd name="T15" fmla="*/ 0 h 3737"/>
                <a:gd name="T16" fmla="*/ 3737 w 3738"/>
                <a:gd name="T17" fmla="*/ 1869 h 3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8" h="3737">
                  <a:moveTo>
                    <a:pt x="3737" y="1869"/>
                  </a:moveTo>
                  <a:lnTo>
                    <a:pt x="3737" y="1869"/>
                  </a:lnTo>
                  <a:cubicBezTo>
                    <a:pt x="3737" y="2899"/>
                    <a:pt x="2900" y="3736"/>
                    <a:pt x="1868" y="3736"/>
                  </a:cubicBezTo>
                  <a:lnTo>
                    <a:pt x="1868" y="3736"/>
                  </a:lnTo>
                  <a:cubicBezTo>
                    <a:pt x="836" y="3736"/>
                    <a:pt x="0" y="2899"/>
                    <a:pt x="0" y="1869"/>
                  </a:cubicBezTo>
                  <a:lnTo>
                    <a:pt x="0" y="1869"/>
                  </a:lnTo>
                  <a:cubicBezTo>
                    <a:pt x="0" y="837"/>
                    <a:pt x="836" y="0"/>
                    <a:pt x="1868" y="0"/>
                  </a:cubicBezTo>
                  <a:lnTo>
                    <a:pt x="1868" y="0"/>
                  </a:lnTo>
                  <a:cubicBezTo>
                    <a:pt x="2900" y="0"/>
                    <a:pt x="3737" y="837"/>
                    <a:pt x="3737" y="186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9E27824-20E2-D74A-B396-2C355C294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0723" y="7802906"/>
              <a:ext cx="87898" cy="1323960"/>
            </a:xfrm>
            <a:custGeom>
              <a:avLst/>
              <a:gdLst>
                <a:gd name="T0" fmla="*/ 35 w 71"/>
                <a:gd name="T1" fmla="*/ 1060 h 1061"/>
                <a:gd name="T2" fmla="*/ 35 w 71"/>
                <a:gd name="T3" fmla="*/ 1060 h 1061"/>
                <a:gd name="T4" fmla="*/ 0 w 71"/>
                <a:gd name="T5" fmla="*/ 1025 h 1061"/>
                <a:gd name="T6" fmla="*/ 0 w 71"/>
                <a:gd name="T7" fmla="*/ 36 h 1061"/>
                <a:gd name="T8" fmla="*/ 0 w 71"/>
                <a:gd name="T9" fmla="*/ 36 h 1061"/>
                <a:gd name="T10" fmla="*/ 35 w 71"/>
                <a:gd name="T11" fmla="*/ 0 h 1061"/>
                <a:gd name="T12" fmla="*/ 35 w 71"/>
                <a:gd name="T13" fmla="*/ 0 h 1061"/>
                <a:gd name="T14" fmla="*/ 70 w 71"/>
                <a:gd name="T15" fmla="*/ 36 h 1061"/>
                <a:gd name="T16" fmla="*/ 70 w 71"/>
                <a:gd name="T17" fmla="*/ 1025 h 1061"/>
                <a:gd name="T18" fmla="*/ 70 w 71"/>
                <a:gd name="T19" fmla="*/ 1025 h 1061"/>
                <a:gd name="T20" fmla="*/ 35 w 71"/>
                <a:gd name="T21" fmla="*/ 1060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061">
                  <a:moveTo>
                    <a:pt x="35" y="1060"/>
                  </a:moveTo>
                  <a:lnTo>
                    <a:pt x="35" y="1060"/>
                  </a:lnTo>
                  <a:cubicBezTo>
                    <a:pt x="16" y="1060"/>
                    <a:pt x="0" y="1044"/>
                    <a:pt x="0" y="1025"/>
                  </a:cubicBezTo>
                  <a:lnTo>
                    <a:pt x="0" y="36"/>
                  </a:lnTo>
                  <a:lnTo>
                    <a:pt x="0" y="36"/>
                  </a:lnTo>
                  <a:cubicBezTo>
                    <a:pt x="0" y="16"/>
                    <a:pt x="16" y="0"/>
                    <a:pt x="35" y="0"/>
                  </a:cubicBezTo>
                  <a:lnTo>
                    <a:pt x="35" y="0"/>
                  </a:lnTo>
                  <a:cubicBezTo>
                    <a:pt x="55" y="0"/>
                    <a:pt x="70" y="16"/>
                    <a:pt x="70" y="36"/>
                  </a:cubicBezTo>
                  <a:lnTo>
                    <a:pt x="70" y="1025"/>
                  </a:lnTo>
                  <a:lnTo>
                    <a:pt x="70" y="1025"/>
                  </a:lnTo>
                  <a:cubicBezTo>
                    <a:pt x="70" y="1044"/>
                    <a:pt x="55" y="1060"/>
                    <a:pt x="35" y="10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773168C-6299-2844-8E17-CFD3ECF3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0851" y="9033473"/>
              <a:ext cx="307643" cy="307643"/>
            </a:xfrm>
            <a:custGeom>
              <a:avLst/>
              <a:gdLst>
                <a:gd name="T0" fmla="*/ 244 w 245"/>
                <a:gd name="T1" fmla="*/ 122 h 246"/>
                <a:gd name="T2" fmla="*/ 244 w 245"/>
                <a:gd name="T3" fmla="*/ 122 h 246"/>
                <a:gd name="T4" fmla="*/ 122 w 245"/>
                <a:gd name="T5" fmla="*/ 245 h 246"/>
                <a:gd name="T6" fmla="*/ 122 w 245"/>
                <a:gd name="T7" fmla="*/ 245 h 246"/>
                <a:gd name="T8" fmla="*/ 0 w 245"/>
                <a:gd name="T9" fmla="*/ 122 h 246"/>
                <a:gd name="T10" fmla="*/ 0 w 245"/>
                <a:gd name="T11" fmla="*/ 122 h 246"/>
                <a:gd name="T12" fmla="*/ 122 w 245"/>
                <a:gd name="T13" fmla="*/ 0 h 246"/>
                <a:gd name="T14" fmla="*/ 122 w 245"/>
                <a:gd name="T15" fmla="*/ 0 h 246"/>
                <a:gd name="T16" fmla="*/ 244 w 245"/>
                <a:gd name="T17" fmla="*/ 12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6">
                  <a:moveTo>
                    <a:pt x="244" y="122"/>
                  </a:moveTo>
                  <a:lnTo>
                    <a:pt x="244" y="122"/>
                  </a:lnTo>
                  <a:cubicBezTo>
                    <a:pt x="244" y="190"/>
                    <a:pt x="189" y="245"/>
                    <a:pt x="122" y="245"/>
                  </a:cubicBezTo>
                  <a:lnTo>
                    <a:pt x="122" y="245"/>
                  </a:lnTo>
                  <a:cubicBezTo>
                    <a:pt x="55" y="245"/>
                    <a:pt x="0" y="190"/>
                    <a:pt x="0" y="122"/>
                  </a:cubicBezTo>
                  <a:lnTo>
                    <a:pt x="0" y="122"/>
                  </a:lnTo>
                  <a:cubicBezTo>
                    <a:pt x="0" y="55"/>
                    <a:pt x="55" y="0"/>
                    <a:pt x="122" y="0"/>
                  </a:cubicBezTo>
                  <a:lnTo>
                    <a:pt x="122" y="0"/>
                  </a:lnTo>
                  <a:cubicBezTo>
                    <a:pt x="189" y="0"/>
                    <a:pt x="244" y="55"/>
                    <a:pt x="244" y="12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A6B6DBF-DE24-E741-932C-42BF41C77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814" y="3550842"/>
              <a:ext cx="2823720" cy="3669737"/>
            </a:xfrm>
            <a:custGeom>
              <a:avLst/>
              <a:gdLst>
                <a:gd name="T0" fmla="*/ 2230 w 2265"/>
                <a:gd name="T1" fmla="*/ 2071 h 2944"/>
                <a:gd name="T2" fmla="*/ 2159 w 2265"/>
                <a:gd name="T3" fmla="*/ 2067 h 2944"/>
                <a:gd name="T4" fmla="*/ 1590 w 2265"/>
                <a:gd name="T5" fmla="*/ 1809 h 2944"/>
                <a:gd name="T6" fmla="*/ 1885 w 2265"/>
                <a:gd name="T7" fmla="*/ 1474 h 2944"/>
                <a:gd name="T8" fmla="*/ 2229 w 2265"/>
                <a:gd name="T9" fmla="*/ 1553 h 2944"/>
                <a:gd name="T10" fmla="*/ 2264 w 2265"/>
                <a:gd name="T11" fmla="*/ 674 h 2944"/>
                <a:gd name="T12" fmla="*/ 1448 w 2265"/>
                <a:gd name="T13" fmla="*/ 674 h 2944"/>
                <a:gd name="T14" fmla="*/ 1347 w 2265"/>
                <a:gd name="T15" fmla="*/ 618 h 2944"/>
                <a:gd name="T16" fmla="*/ 1342 w 2265"/>
                <a:gd name="T17" fmla="*/ 505 h 2944"/>
                <a:gd name="T18" fmla="*/ 1408 w 2265"/>
                <a:gd name="T19" fmla="*/ 171 h 2944"/>
                <a:gd name="T20" fmla="*/ 1350 w 2265"/>
                <a:gd name="T21" fmla="*/ 77 h 2944"/>
                <a:gd name="T22" fmla="*/ 922 w 2265"/>
                <a:gd name="T23" fmla="*/ 65 h 2944"/>
                <a:gd name="T24" fmla="*/ 887 w 2265"/>
                <a:gd name="T25" fmla="*/ 101 h 2944"/>
                <a:gd name="T26" fmla="*/ 881 w 2265"/>
                <a:gd name="T27" fmla="*/ 109 h 2944"/>
                <a:gd name="T28" fmla="*/ 878 w 2265"/>
                <a:gd name="T29" fmla="*/ 114 h 2944"/>
                <a:gd name="T30" fmla="*/ 870 w 2265"/>
                <a:gd name="T31" fmla="*/ 125 h 2944"/>
                <a:gd name="T32" fmla="*/ 870 w 2265"/>
                <a:gd name="T33" fmla="*/ 126 h 2944"/>
                <a:gd name="T34" fmla="*/ 838 w 2265"/>
                <a:gd name="T35" fmla="*/ 251 h 2944"/>
                <a:gd name="T36" fmla="*/ 911 w 2265"/>
                <a:gd name="T37" fmla="*/ 505 h 2944"/>
                <a:gd name="T38" fmla="*/ 807 w 2265"/>
                <a:gd name="T39" fmla="*/ 674 h 2944"/>
                <a:gd name="T40" fmla="*/ 0 w 2265"/>
                <a:gd name="T41" fmla="*/ 1494 h 2944"/>
                <a:gd name="T42" fmla="*/ 54 w 2265"/>
                <a:gd name="T43" fmla="*/ 1592 h 2944"/>
                <a:gd name="T44" fmla="*/ 423 w 2265"/>
                <a:gd name="T45" fmla="*/ 1525 h 2944"/>
                <a:gd name="T46" fmla="*/ 437 w 2265"/>
                <a:gd name="T47" fmla="*/ 1526 h 2944"/>
                <a:gd name="T48" fmla="*/ 549 w 2265"/>
                <a:gd name="T49" fmla="*/ 1557 h 2944"/>
                <a:gd name="T50" fmla="*/ 557 w 2265"/>
                <a:gd name="T51" fmla="*/ 1562 h 2944"/>
                <a:gd name="T52" fmla="*/ 565 w 2265"/>
                <a:gd name="T53" fmla="*/ 1568 h 2944"/>
                <a:gd name="T54" fmla="*/ 571 w 2265"/>
                <a:gd name="T55" fmla="*/ 1572 h 2944"/>
                <a:gd name="T56" fmla="*/ 609 w 2265"/>
                <a:gd name="T57" fmla="*/ 1609 h 2944"/>
                <a:gd name="T58" fmla="*/ 674 w 2265"/>
                <a:gd name="T59" fmla="*/ 1816 h 2944"/>
                <a:gd name="T60" fmla="*/ 503 w 2265"/>
                <a:gd name="T61" fmla="*/ 2095 h 2944"/>
                <a:gd name="T62" fmla="*/ 423 w 2265"/>
                <a:gd name="T63" fmla="*/ 2106 h 2944"/>
                <a:gd name="T64" fmla="*/ 56 w 2265"/>
                <a:gd name="T65" fmla="*/ 2034 h 2944"/>
                <a:gd name="T66" fmla="*/ 50 w 2265"/>
                <a:gd name="T67" fmla="*/ 2039 h 2944"/>
                <a:gd name="T68" fmla="*/ 0 w 2265"/>
                <a:gd name="T69" fmla="*/ 2134 h 2944"/>
                <a:gd name="T70" fmla="*/ 807 w 2265"/>
                <a:gd name="T71" fmla="*/ 2943 h 2944"/>
                <a:gd name="T72" fmla="*/ 911 w 2265"/>
                <a:gd name="T73" fmla="*/ 2774 h 2944"/>
                <a:gd name="T74" fmla="*/ 838 w 2265"/>
                <a:gd name="T75" fmla="*/ 2521 h 2944"/>
                <a:gd name="T76" fmla="*/ 870 w 2265"/>
                <a:gd name="T77" fmla="*/ 2396 h 2944"/>
                <a:gd name="T78" fmla="*/ 870 w 2265"/>
                <a:gd name="T79" fmla="*/ 2395 h 2944"/>
                <a:gd name="T80" fmla="*/ 878 w 2265"/>
                <a:gd name="T81" fmla="*/ 2384 h 2944"/>
                <a:gd name="T82" fmla="*/ 881 w 2265"/>
                <a:gd name="T83" fmla="*/ 2379 h 2944"/>
                <a:gd name="T84" fmla="*/ 887 w 2265"/>
                <a:gd name="T85" fmla="*/ 2371 h 2944"/>
                <a:gd name="T86" fmla="*/ 922 w 2265"/>
                <a:gd name="T87" fmla="*/ 2336 h 2944"/>
                <a:gd name="T88" fmla="*/ 1350 w 2265"/>
                <a:gd name="T89" fmla="*/ 2347 h 2944"/>
                <a:gd name="T90" fmla="*/ 1408 w 2265"/>
                <a:gd name="T91" fmla="*/ 2441 h 2944"/>
                <a:gd name="T92" fmla="*/ 1342 w 2265"/>
                <a:gd name="T93" fmla="*/ 2774 h 2944"/>
                <a:gd name="T94" fmla="*/ 1347 w 2265"/>
                <a:gd name="T95" fmla="*/ 2887 h 2944"/>
                <a:gd name="T96" fmla="*/ 1448 w 2265"/>
                <a:gd name="T97" fmla="*/ 2943 h 2944"/>
                <a:gd name="T98" fmla="*/ 2264 w 2265"/>
                <a:gd name="T99" fmla="*/ 2131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5" h="2944">
                  <a:moveTo>
                    <a:pt x="2264" y="2131"/>
                  </a:moveTo>
                  <a:lnTo>
                    <a:pt x="2264" y="2131"/>
                  </a:lnTo>
                  <a:cubicBezTo>
                    <a:pt x="2264" y="2106"/>
                    <a:pt x="2252" y="2084"/>
                    <a:pt x="2230" y="2071"/>
                  </a:cubicBezTo>
                  <a:lnTo>
                    <a:pt x="2230" y="2071"/>
                  </a:lnTo>
                  <a:cubicBezTo>
                    <a:pt x="2209" y="2058"/>
                    <a:pt x="2183" y="2056"/>
                    <a:pt x="2159" y="2067"/>
                  </a:cubicBezTo>
                  <a:lnTo>
                    <a:pt x="2159" y="2067"/>
                  </a:lnTo>
                  <a:cubicBezTo>
                    <a:pt x="2059" y="2116"/>
                    <a:pt x="1959" y="2144"/>
                    <a:pt x="1885" y="2144"/>
                  </a:cubicBezTo>
                  <a:lnTo>
                    <a:pt x="1885" y="2144"/>
                  </a:lnTo>
                  <a:cubicBezTo>
                    <a:pt x="1709" y="2144"/>
                    <a:pt x="1590" y="2010"/>
                    <a:pt x="1590" y="1809"/>
                  </a:cubicBezTo>
                  <a:lnTo>
                    <a:pt x="1590" y="1809"/>
                  </a:lnTo>
                  <a:cubicBezTo>
                    <a:pt x="1590" y="1609"/>
                    <a:pt x="1709" y="1474"/>
                    <a:pt x="1885" y="1474"/>
                  </a:cubicBezTo>
                  <a:lnTo>
                    <a:pt x="1885" y="1474"/>
                  </a:lnTo>
                  <a:cubicBezTo>
                    <a:pt x="1958" y="1474"/>
                    <a:pt x="2057" y="1504"/>
                    <a:pt x="2160" y="1556"/>
                  </a:cubicBezTo>
                  <a:lnTo>
                    <a:pt x="2160" y="1556"/>
                  </a:lnTo>
                  <a:cubicBezTo>
                    <a:pt x="2182" y="1567"/>
                    <a:pt x="2208" y="1566"/>
                    <a:pt x="2229" y="1553"/>
                  </a:cubicBezTo>
                  <a:lnTo>
                    <a:pt x="2229" y="1553"/>
                  </a:lnTo>
                  <a:cubicBezTo>
                    <a:pt x="2251" y="1539"/>
                    <a:pt x="2264" y="1516"/>
                    <a:pt x="2264" y="1491"/>
                  </a:cubicBezTo>
                  <a:lnTo>
                    <a:pt x="2264" y="674"/>
                  </a:lnTo>
                  <a:lnTo>
                    <a:pt x="1448" y="674"/>
                  </a:lnTo>
                  <a:lnTo>
                    <a:pt x="1448" y="674"/>
                  </a:lnTo>
                  <a:lnTo>
                    <a:pt x="1448" y="674"/>
                  </a:lnTo>
                  <a:cubicBezTo>
                    <a:pt x="1409" y="674"/>
                    <a:pt x="1374" y="656"/>
                    <a:pt x="1352" y="625"/>
                  </a:cubicBezTo>
                  <a:lnTo>
                    <a:pt x="1352" y="625"/>
                  </a:lnTo>
                  <a:cubicBezTo>
                    <a:pt x="1350" y="622"/>
                    <a:pt x="1349" y="620"/>
                    <a:pt x="1347" y="618"/>
                  </a:cubicBezTo>
                  <a:lnTo>
                    <a:pt x="1347" y="618"/>
                  </a:lnTo>
                  <a:cubicBezTo>
                    <a:pt x="1326" y="583"/>
                    <a:pt x="1324" y="541"/>
                    <a:pt x="1342" y="505"/>
                  </a:cubicBezTo>
                  <a:lnTo>
                    <a:pt x="1342" y="505"/>
                  </a:lnTo>
                  <a:cubicBezTo>
                    <a:pt x="1391" y="410"/>
                    <a:pt x="1419" y="315"/>
                    <a:pt x="1419" y="251"/>
                  </a:cubicBezTo>
                  <a:lnTo>
                    <a:pt x="1419" y="251"/>
                  </a:lnTo>
                  <a:cubicBezTo>
                    <a:pt x="1419" y="222"/>
                    <a:pt x="1416" y="196"/>
                    <a:pt x="1408" y="171"/>
                  </a:cubicBezTo>
                  <a:lnTo>
                    <a:pt x="1408" y="171"/>
                  </a:lnTo>
                  <a:cubicBezTo>
                    <a:pt x="1396" y="135"/>
                    <a:pt x="1377" y="103"/>
                    <a:pt x="1350" y="77"/>
                  </a:cubicBezTo>
                  <a:lnTo>
                    <a:pt x="1350" y="77"/>
                  </a:lnTo>
                  <a:cubicBezTo>
                    <a:pt x="1299" y="28"/>
                    <a:pt x="1223" y="0"/>
                    <a:pt x="1129" y="0"/>
                  </a:cubicBezTo>
                  <a:lnTo>
                    <a:pt x="1129" y="0"/>
                  </a:lnTo>
                  <a:cubicBezTo>
                    <a:pt x="1047" y="0"/>
                    <a:pt x="974" y="23"/>
                    <a:pt x="922" y="65"/>
                  </a:cubicBezTo>
                  <a:lnTo>
                    <a:pt x="922" y="65"/>
                  </a:lnTo>
                  <a:cubicBezTo>
                    <a:pt x="909" y="76"/>
                    <a:pt x="897" y="88"/>
                    <a:pt x="887" y="101"/>
                  </a:cubicBezTo>
                  <a:lnTo>
                    <a:pt x="887" y="101"/>
                  </a:lnTo>
                  <a:cubicBezTo>
                    <a:pt x="886" y="102"/>
                    <a:pt x="885" y="102"/>
                    <a:pt x="885" y="103"/>
                  </a:cubicBezTo>
                  <a:lnTo>
                    <a:pt x="885" y="103"/>
                  </a:lnTo>
                  <a:cubicBezTo>
                    <a:pt x="884" y="105"/>
                    <a:pt x="883" y="107"/>
                    <a:pt x="881" y="109"/>
                  </a:cubicBezTo>
                  <a:lnTo>
                    <a:pt x="881" y="109"/>
                  </a:lnTo>
                  <a:cubicBezTo>
                    <a:pt x="879" y="111"/>
                    <a:pt x="879" y="112"/>
                    <a:pt x="878" y="114"/>
                  </a:cubicBezTo>
                  <a:lnTo>
                    <a:pt x="878" y="114"/>
                  </a:lnTo>
                  <a:cubicBezTo>
                    <a:pt x="877" y="115"/>
                    <a:pt x="876" y="117"/>
                    <a:pt x="875" y="118"/>
                  </a:cubicBezTo>
                  <a:lnTo>
                    <a:pt x="875" y="118"/>
                  </a:lnTo>
                  <a:cubicBezTo>
                    <a:pt x="873" y="120"/>
                    <a:pt x="872" y="123"/>
                    <a:pt x="870" y="125"/>
                  </a:cubicBezTo>
                  <a:lnTo>
                    <a:pt x="870" y="125"/>
                  </a:lnTo>
                  <a:cubicBezTo>
                    <a:pt x="870" y="126"/>
                    <a:pt x="870" y="126"/>
                    <a:pt x="870" y="126"/>
                  </a:cubicBezTo>
                  <a:lnTo>
                    <a:pt x="870" y="126"/>
                  </a:lnTo>
                  <a:cubicBezTo>
                    <a:pt x="851" y="158"/>
                    <a:pt x="841" y="195"/>
                    <a:pt x="839" y="237"/>
                  </a:cubicBezTo>
                  <a:lnTo>
                    <a:pt x="839" y="237"/>
                  </a:lnTo>
                  <a:cubicBezTo>
                    <a:pt x="838" y="241"/>
                    <a:pt x="838" y="246"/>
                    <a:pt x="838" y="251"/>
                  </a:cubicBezTo>
                  <a:lnTo>
                    <a:pt x="838" y="251"/>
                  </a:lnTo>
                  <a:cubicBezTo>
                    <a:pt x="838" y="316"/>
                    <a:pt x="866" y="412"/>
                    <a:pt x="911" y="505"/>
                  </a:cubicBezTo>
                  <a:lnTo>
                    <a:pt x="911" y="505"/>
                  </a:lnTo>
                  <a:cubicBezTo>
                    <a:pt x="930" y="542"/>
                    <a:pt x="927" y="585"/>
                    <a:pt x="906" y="620"/>
                  </a:cubicBezTo>
                  <a:lnTo>
                    <a:pt x="906" y="620"/>
                  </a:lnTo>
                  <a:cubicBezTo>
                    <a:pt x="884" y="654"/>
                    <a:pt x="847" y="674"/>
                    <a:pt x="807" y="674"/>
                  </a:cubicBezTo>
                  <a:lnTo>
                    <a:pt x="0" y="674"/>
                  </a:lnTo>
                  <a:lnTo>
                    <a:pt x="0" y="683"/>
                  </a:lnTo>
                  <a:lnTo>
                    <a:pt x="0" y="1494"/>
                  </a:lnTo>
                  <a:lnTo>
                    <a:pt x="0" y="1494"/>
                  </a:lnTo>
                  <a:cubicBezTo>
                    <a:pt x="0" y="1534"/>
                    <a:pt x="20" y="1571"/>
                    <a:pt x="54" y="1592"/>
                  </a:cubicBezTo>
                  <a:lnTo>
                    <a:pt x="54" y="1592"/>
                  </a:lnTo>
                  <a:cubicBezTo>
                    <a:pt x="89" y="1613"/>
                    <a:pt x="132" y="1616"/>
                    <a:pt x="169" y="1598"/>
                  </a:cubicBezTo>
                  <a:lnTo>
                    <a:pt x="169" y="1598"/>
                  </a:lnTo>
                  <a:cubicBezTo>
                    <a:pt x="263" y="1552"/>
                    <a:pt x="358" y="1525"/>
                    <a:pt x="423" y="1525"/>
                  </a:cubicBezTo>
                  <a:lnTo>
                    <a:pt x="423" y="1525"/>
                  </a:lnTo>
                  <a:cubicBezTo>
                    <a:pt x="428" y="1525"/>
                    <a:pt x="433" y="1526"/>
                    <a:pt x="437" y="1526"/>
                  </a:cubicBezTo>
                  <a:lnTo>
                    <a:pt x="437" y="1526"/>
                  </a:lnTo>
                  <a:cubicBezTo>
                    <a:pt x="479" y="1527"/>
                    <a:pt x="516" y="1538"/>
                    <a:pt x="548" y="1557"/>
                  </a:cubicBezTo>
                  <a:lnTo>
                    <a:pt x="548" y="1557"/>
                  </a:lnTo>
                  <a:cubicBezTo>
                    <a:pt x="549" y="1557"/>
                    <a:pt x="549" y="1557"/>
                    <a:pt x="549" y="1557"/>
                  </a:cubicBezTo>
                  <a:lnTo>
                    <a:pt x="549" y="1557"/>
                  </a:lnTo>
                  <a:cubicBezTo>
                    <a:pt x="552" y="1559"/>
                    <a:pt x="554" y="1560"/>
                    <a:pt x="557" y="1562"/>
                  </a:cubicBezTo>
                  <a:lnTo>
                    <a:pt x="557" y="1562"/>
                  </a:lnTo>
                  <a:cubicBezTo>
                    <a:pt x="558" y="1563"/>
                    <a:pt x="559" y="1563"/>
                    <a:pt x="560" y="1564"/>
                  </a:cubicBezTo>
                  <a:lnTo>
                    <a:pt x="560" y="1564"/>
                  </a:lnTo>
                  <a:cubicBezTo>
                    <a:pt x="562" y="1565"/>
                    <a:pt x="563" y="1566"/>
                    <a:pt x="565" y="1568"/>
                  </a:cubicBezTo>
                  <a:lnTo>
                    <a:pt x="565" y="1568"/>
                  </a:lnTo>
                  <a:cubicBezTo>
                    <a:pt x="567" y="1569"/>
                    <a:pt x="569" y="1570"/>
                    <a:pt x="571" y="1572"/>
                  </a:cubicBezTo>
                  <a:lnTo>
                    <a:pt x="571" y="1572"/>
                  </a:lnTo>
                  <a:cubicBezTo>
                    <a:pt x="572" y="1573"/>
                    <a:pt x="573" y="1573"/>
                    <a:pt x="574" y="1574"/>
                  </a:cubicBezTo>
                  <a:lnTo>
                    <a:pt x="574" y="1574"/>
                  </a:lnTo>
                  <a:cubicBezTo>
                    <a:pt x="586" y="1584"/>
                    <a:pt x="598" y="1595"/>
                    <a:pt x="609" y="1609"/>
                  </a:cubicBezTo>
                  <a:lnTo>
                    <a:pt x="609" y="1609"/>
                  </a:lnTo>
                  <a:cubicBezTo>
                    <a:pt x="651" y="1660"/>
                    <a:pt x="674" y="1733"/>
                    <a:pt x="674" y="1816"/>
                  </a:cubicBezTo>
                  <a:lnTo>
                    <a:pt x="674" y="1816"/>
                  </a:lnTo>
                  <a:cubicBezTo>
                    <a:pt x="674" y="1910"/>
                    <a:pt x="646" y="1985"/>
                    <a:pt x="597" y="2036"/>
                  </a:cubicBezTo>
                  <a:lnTo>
                    <a:pt x="597" y="2036"/>
                  </a:lnTo>
                  <a:cubicBezTo>
                    <a:pt x="571" y="2063"/>
                    <a:pt x="539" y="2083"/>
                    <a:pt x="503" y="2095"/>
                  </a:cubicBezTo>
                  <a:lnTo>
                    <a:pt x="503" y="2095"/>
                  </a:lnTo>
                  <a:cubicBezTo>
                    <a:pt x="478" y="2102"/>
                    <a:pt x="452" y="2106"/>
                    <a:pt x="423" y="2106"/>
                  </a:cubicBezTo>
                  <a:lnTo>
                    <a:pt x="423" y="2106"/>
                  </a:lnTo>
                  <a:cubicBezTo>
                    <a:pt x="359" y="2106"/>
                    <a:pt x="264" y="2078"/>
                    <a:pt x="169" y="2029"/>
                  </a:cubicBezTo>
                  <a:lnTo>
                    <a:pt x="169" y="2029"/>
                  </a:lnTo>
                  <a:cubicBezTo>
                    <a:pt x="133" y="2011"/>
                    <a:pt x="91" y="2013"/>
                    <a:pt x="56" y="2034"/>
                  </a:cubicBezTo>
                  <a:lnTo>
                    <a:pt x="56" y="2034"/>
                  </a:lnTo>
                  <a:cubicBezTo>
                    <a:pt x="54" y="2036"/>
                    <a:pt x="52" y="2037"/>
                    <a:pt x="50" y="2039"/>
                  </a:cubicBezTo>
                  <a:lnTo>
                    <a:pt x="50" y="2039"/>
                  </a:lnTo>
                  <a:cubicBezTo>
                    <a:pt x="18" y="2061"/>
                    <a:pt x="0" y="2095"/>
                    <a:pt x="0" y="2134"/>
                  </a:cubicBezTo>
                  <a:lnTo>
                    <a:pt x="0" y="2134"/>
                  </a:lnTo>
                  <a:lnTo>
                    <a:pt x="0" y="2134"/>
                  </a:lnTo>
                  <a:lnTo>
                    <a:pt x="0" y="2943"/>
                  </a:lnTo>
                  <a:lnTo>
                    <a:pt x="807" y="2943"/>
                  </a:lnTo>
                  <a:lnTo>
                    <a:pt x="807" y="2943"/>
                  </a:lnTo>
                  <a:cubicBezTo>
                    <a:pt x="847" y="2943"/>
                    <a:pt x="884" y="2923"/>
                    <a:pt x="906" y="2889"/>
                  </a:cubicBezTo>
                  <a:lnTo>
                    <a:pt x="906" y="2889"/>
                  </a:lnTo>
                  <a:cubicBezTo>
                    <a:pt x="927" y="2854"/>
                    <a:pt x="930" y="2812"/>
                    <a:pt x="911" y="2774"/>
                  </a:cubicBezTo>
                  <a:lnTo>
                    <a:pt x="911" y="2774"/>
                  </a:lnTo>
                  <a:cubicBezTo>
                    <a:pt x="866" y="2681"/>
                    <a:pt x="838" y="2587"/>
                    <a:pt x="838" y="2521"/>
                  </a:cubicBezTo>
                  <a:lnTo>
                    <a:pt x="838" y="2521"/>
                  </a:lnTo>
                  <a:cubicBezTo>
                    <a:pt x="838" y="2516"/>
                    <a:pt x="838" y="2511"/>
                    <a:pt x="839" y="2507"/>
                  </a:cubicBezTo>
                  <a:lnTo>
                    <a:pt x="839" y="2507"/>
                  </a:lnTo>
                  <a:cubicBezTo>
                    <a:pt x="841" y="2465"/>
                    <a:pt x="851" y="2428"/>
                    <a:pt x="870" y="2396"/>
                  </a:cubicBezTo>
                  <a:lnTo>
                    <a:pt x="870" y="2396"/>
                  </a:lnTo>
                  <a:cubicBezTo>
                    <a:pt x="870" y="2396"/>
                    <a:pt x="870" y="2396"/>
                    <a:pt x="870" y="2395"/>
                  </a:cubicBezTo>
                  <a:lnTo>
                    <a:pt x="870" y="2395"/>
                  </a:lnTo>
                  <a:cubicBezTo>
                    <a:pt x="872" y="2393"/>
                    <a:pt x="873" y="2390"/>
                    <a:pt x="875" y="2388"/>
                  </a:cubicBezTo>
                  <a:lnTo>
                    <a:pt x="875" y="2388"/>
                  </a:lnTo>
                  <a:cubicBezTo>
                    <a:pt x="876" y="2387"/>
                    <a:pt x="877" y="2385"/>
                    <a:pt x="878" y="2384"/>
                  </a:cubicBezTo>
                  <a:lnTo>
                    <a:pt x="878" y="2384"/>
                  </a:lnTo>
                  <a:cubicBezTo>
                    <a:pt x="879" y="2382"/>
                    <a:pt x="879" y="2381"/>
                    <a:pt x="881" y="2379"/>
                  </a:cubicBezTo>
                  <a:lnTo>
                    <a:pt x="881" y="2379"/>
                  </a:lnTo>
                  <a:cubicBezTo>
                    <a:pt x="883" y="2377"/>
                    <a:pt x="884" y="2375"/>
                    <a:pt x="885" y="2373"/>
                  </a:cubicBezTo>
                  <a:lnTo>
                    <a:pt x="885" y="2373"/>
                  </a:lnTo>
                  <a:cubicBezTo>
                    <a:pt x="885" y="2372"/>
                    <a:pt x="886" y="2372"/>
                    <a:pt x="887" y="2371"/>
                  </a:cubicBezTo>
                  <a:lnTo>
                    <a:pt x="887" y="2371"/>
                  </a:lnTo>
                  <a:cubicBezTo>
                    <a:pt x="897" y="2358"/>
                    <a:pt x="909" y="2346"/>
                    <a:pt x="922" y="2336"/>
                  </a:cubicBezTo>
                  <a:lnTo>
                    <a:pt x="922" y="2336"/>
                  </a:lnTo>
                  <a:cubicBezTo>
                    <a:pt x="974" y="2294"/>
                    <a:pt x="1047" y="2270"/>
                    <a:pt x="1129" y="2270"/>
                  </a:cubicBezTo>
                  <a:lnTo>
                    <a:pt x="1129" y="2270"/>
                  </a:lnTo>
                  <a:cubicBezTo>
                    <a:pt x="1223" y="2270"/>
                    <a:pt x="1299" y="2298"/>
                    <a:pt x="1350" y="2347"/>
                  </a:cubicBezTo>
                  <a:lnTo>
                    <a:pt x="1350" y="2347"/>
                  </a:lnTo>
                  <a:cubicBezTo>
                    <a:pt x="1377" y="2373"/>
                    <a:pt x="1396" y="2405"/>
                    <a:pt x="1408" y="2441"/>
                  </a:cubicBezTo>
                  <a:lnTo>
                    <a:pt x="1408" y="2441"/>
                  </a:lnTo>
                  <a:cubicBezTo>
                    <a:pt x="1416" y="2466"/>
                    <a:pt x="1419" y="2492"/>
                    <a:pt x="1419" y="2521"/>
                  </a:cubicBezTo>
                  <a:lnTo>
                    <a:pt x="1419" y="2521"/>
                  </a:lnTo>
                  <a:cubicBezTo>
                    <a:pt x="1419" y="2585"/>
                    <a:pt x="1391" y="2679"/>
                    <a:pt x="1342" y="2774"/>
                  </a:cubicBezTo>
                  <a:lnTo>
                    <a:pt x="1342" y="2774"/>
                  </a:lnTo>
                  <a:cubicBezTo>
                    <a:pt x="1324" y="2810"/>
                    <a:pt x="1326" y="2853"/>
                    <a:pt x="1347" y="2887"/>
                  </a:cubicBezTo>
                  <a:lnTo>
                    <a:pt x="1347" y="2887"/>
                  </a:lnTo>
                  <a:cubicBezTo>
                    <a:pt x="1349" y="2889"/>
                    <a:pt x="1350" y="2891"/>
                    <a:pt x="1352" y="2894"/>
                  </a:cubicBezTo>
                  <a:lnTo>
                    <a:pt x="1352" y="2894"/>
                  </a:lnTo>
                  <a:cubicBezTo>
                    <a:pt x="1374" y="2925"/>
                    <a:pt x="1409" y="2943"/>
                    <a:pt x="1448" y="2943"/>
                  </a:cubicBezTo>
                  <a:lnTo>
                    <a:pt x="1448" y="2943"/>
                  </a:lnTo>
                  <a:lnTo>
                    <a:pt x="2264" y="2943"/>
                  </a:lnTo>
                  <a:lnTo>
                    <a:pt x="2264" y="213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24" name="Freeform 56">
              <a:extLst>
                <a:ext uri="{FF2B5EF4-FFF2-40B4-BE49-F238E27FC236}">
                  <a16:creationId xmlns:a16="http://schemas.microsoft.com/office/drawing/2014/main" id="{B3D32024-6428-2C4C-8944-DBE05D944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5614" y="4973691"/>
              <a:ext cx="758119" cy="758119"/>
            </a:xfrm>
            <a:custGeom>
              <a:avLst/>
              <a:gdLst>
                <a:gd name="T0" fmla="*/ 207 w 609"/>
                <a:gd name="T1" fmla="*/ 370 h 609"/>
                <a:gd name="T2" fmla="*/ 250 w 609"/>
                <a:gd name="T3" fmla="*/ 434 h 609"/>
                <a:gd name="T4" fmla="*/ 262 w 609"/>
                <a:gd name="T5" fmla="*/ 443 h 609"/>
                <a:gd name="T6" fmla="*/ 315 w 609"/>
                <a:gd name="T7" fmla="*/ 396 h 609"/>
                <a:gd name="T8" fmla="*/ 123 w 609"/>
                <a:gd name="T9" fmla="*/ 498 h 609"/>
                <a:gd name="T10" fmla="*/ 413 w 609"/>
                <a:gd name="T11" fmla="*/ 506 h 609"/>
                <a:gd name="T12" fmla="*/ 413 w 609"/>
                <a:gd name="T13" fmla="*/ 506 h 609"/>
                <a:gd name="T14" fmla="*/ 331 w 609"/>
                <a:gd name="T15" fmla="*/ 368 h 609"/>
                <a:gd name="T16" fmla="*/ 318 w 609"/>
                <a:gd name="T17" fmla="*/ 359 h 609"/>
                <a:gd name="T18" fmla="*/ 308 w 609"/>
                <a:gd name="T19" fmla="*/ 364 h 609"/>
                <a:gd name="T20" fmla="*/ 220 w 609"/>
                <a:gd name="T21" fmla="*/ 340 h 609"/>
                <a:gd name="T22" fmla="*/ 207 w 609"/>
                <a:gd name="T23" fmla="*/ 332 h 609"/>
                <a:gd name="T24" fmla="*/ 196 w 609"/>
                <a:gd name="T25" fmla="*/ 338 h 609"/>
                <a:gd name="T26" fmla="*/ 86 w 609"/>
                <a:gd name="T27" fmla="*/ 504 h 609"/>
                <a:gd name="T28" fmla="*/ 86 w 609"/>
                <a:gd name="T29" fmla="*/ 504 h 609"/>
                <a:gd name="T30" fmla="*/ 83 w 609"/>
                <a:gd name="T31" fmla="*/ 512 h 609"/>
                <a:gd name="T32" fmla="*/ 401 w 609"/>
                <a:gd name="T33" fmla="*/ 525 h 609"/>
                <a:gd name="T34" fmla="*/ 415 w 609"/>
                <a:gd name="T35" fmla="*/ 512 h 609"/>
                <a:gd name="T36" fmla="*/ 413 w 609"/>
                <a:gd name="T37" fmla="*/ 506 h 609"/>
                <a:gd name="T38" fmla="*/ 470 w 609"/>
                <a:gd name="T39" fmla="*/ 553 h 609"/>
                <a:gd name="T40" fmla="*/ 56 w 609"/>
                <a:gd name="T41" fmla="*/ 581 h 609"/>
                <a:gd name="T42" fmla="*/ 28 w 609"/>
                <a:gd name="T43" fmla="*/ 553 h 609"/>
                <a:gd name="T44" fmla="*/ 28 w 609"/>
                <a:gd name="T45" fmla="*/ 166 h 609"/>
                <a:gd name="T46" fmla="*/ 442 w 609"/>
                <a:gd name="T47" fmla="*/ 139 h 609"/>
                <a:gd name="T48" fmla="*/ 470 w 609"/>
                <a:gd name="T49" fmla="*/ 166 h 609"/>
                <a:gd name="T50" fmla="*/ 442 w 609"/>
                <a:gd name="T51" fmla="*/ 111 h 609"/>
                <a:gd name="T52" fmla="*/ 56 w 609"/>
                <a:gd name="T53" fmla="*/ 111 h 609"/>
                <a:gd name="T54" fmla="*/ 0 w 609"/>
                <a:gd name="T55" fmla="*/ 553 h 609"/>
                <a:gd name="T56" fmla="*/ 56 w 609"/>
                <a:gd name="T57" fmla="*/ 608 h 609"/>
                <a:gd name="T58" fmla="*/ 442 w 609"/>
                <a:gd name="T59" fmla="*/ 608 h 609"/>
                <a:gd name="T60" fmla="*/ 497 w 609"/>
                <a:gd name="T61" fmla="*/ 166 h 609"/>
                <a:gd name="T62" fmla="*/ 442 w 609"/>
                <a:gd name="T63" fmla="*/ 111 h 609"/>
                <a:gd name="T64" fmla="*/ 166 w 609"/>
                <a:gd name="T65" fmla="*/ 0 h 609"/>
                <a:gd name="T66" fmla="*/ 111 w 609"/>
                <a:gd name="T67" fmla="*/ 56 h 609"/>
                <a:gd name="T68" fmla="*/ 111 w 609"/>
                <a:gd name="T69" fmla="*/ 70 h 609"/>
                <a:gd name="T70" fmla="*/ 124 w 609"/>
                <a:gd name="T71" fmla="*/ 84 h 609"/>
                <a:gd name="T72" fmla="*/ 138 w 609"/>
                <a:gd name="T73" fmla="*/ 56 h 609"/>
                <a:gd name="T74" fmla="*/ 166 w 609"/>
                <a:gd name="T75" fmla="*/ 28 h 609"/>
                <a:gd name="T76" fmla="*/ 552 w 609"/>
                <a:gd name="T77" fmla="*/ 28 h 609"/>
                <a:gd name="T78" fmla="*/ 580 w 609"/>
                <a:gd name="T79" fmla="*/ 443 h 609"/>
                <a:gd name="T80" fmla="*/ 552 w 609"/>
                <a:gd name="T81" fmla="*/ 470 h 609"/>
                <a:gd name="T82" fmla="*/ 539 w 609"/>
                <a:gd name="T83" fmla="*/ 470 h 609"/>
                <a:gd name="T84" fmla="*/ 525 w 609"/>
                <a:gd name="T85" fmla="*/ 484 h 609"/>
                <a:gd name="T86" fmla="*/ 552 w 609"/>
                <a:gd name="T87" fmla="*/ 498 h 609"/>
                <a:gd name="T88" fmla="*/ 608 w 609"/>
                <a:gd name="T89" fmla="*/ 443 h 609"/>
                <a:gd name="T90" fmla="*/ 608 w 609"/>
                <a:gd name="T91" fmla="*/ 56 h 609"/>
                <a:gd name="T92" fmla="*/ 138 w 609"/>
                <a:gd name="T93" fmla="*/ 221 h 609"/>
                <a:gd name="T94" fmla="*/ 166 w 609"/>
                <a:gd name="T95" fmla="*/ 249 h 609"/>
                <a:gd name="T96" fmla="*/ 138 w 609"/>
                <a:gd name="T97" fmla="*/ 277 h 609"/>
                <a:gd name="T98" fmla="*/ 111 w 609"/>
                <a:gd name="T99" fmla="*/ 249 h 609"/>
                <a:gd name="T100" fmla="*/ 138 w 609"/>
                <a:gd name="T101" fmla="*/ 221 h 609"/>
                <a:gd name="T102" fmla="*/ 138 w 609"/>
                <a:gd name="T103" fmla="*/ 304 h 609"/>
                <a:gd name="T104" fmla="*/ 193 w 609"/>
                <a:gd name="T105" fmla="*/ 249 h 609"/>
                <a:gd name="T106" fmla="*/ 138 w 609"/>
                <a:gd name="T107" fmla="*/ 194 h 609"/>
                <a:gd name="T108" fmla="*/ 83 w 609"/>
                <a:gd name="T109" fmla="*/ 24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9" h="609">
                  <a:moveTo>
                    <a:pt x="123" y="498"/>
                  </a:moveTo>
                  <a:lnTo>
                    <a:pt x="207" y="370"/>
                  </a:lnTo>
                  <a:lnTo>
                    <a:pt x="250" y="434"/>
                  </a:lnTo>
                  <a:lnTo>
                    <a:pt x="250" y="434"/>
                  </a:lnTo>
                  <a:cubicBezTo>
                    <a:pt x="252" y="439"/>
                    <a:pt x="257" y="443"/>
                    <a:pt x="262" y="443"/>
                  </a:cubicBezTo>
                  <a:lnTo>
                    <a:pt x="262" y="443"/>
                  </a:lnTo>
                  <a:cubicBezTo>
                    <a:pt x="267" y="443"/>
                    <a:pt x="270" y="441"/>
                    <a:pt x="272" y="438"/>
                  </a:cubicBezTo>
                  <a:lnTo>
                    <a:pt x="315" y="396"/>
                  </a:lnTo>
                  <a:lnTo>
                    <a:pt x="377" y="498"/>
                  </a:lnTo>
                  <a:lnTo>
                    <a:pt x="123" y="498"/>
                  </a:lnTo>
                  <a:close/>
                  <a:moveTo>
                    <a:pt x="413" y="506"/>
                  </a:moveTo>
                  <a:lnTo>
                    <a:pt x="413" y="506"/>
                  </a:lnTo>
                  <a:lnTo>
                    <a:pt x="413" y="506"/>
                  </a:lnTo>
                  <a:lnTo>
                    <a:pt x="413" y="506"/>
                  </a:lnTo>
                  <a:lnTo>
                    <a:pt x="331" y="368"/>
                  </a:lnTo>
                  <a:lnTo>
                    <a:pt x="331" y="368"/>
                  </a:lnTo>
                  <a:lnTo>
                    <a:pt x="331" y="368"/>
                  </a:lnTo>
                  <a:cubicBezTo>
                    <a:pt x="329" y="363"/>
                    <a:pt x="324" y="359"/>
                    <a:pt x="318" y="359"/>
                  </a:cubicBezTo>
                  <a:lnTo>
                    <a:pt x="318" y="359"/>
                  </a:lnTo>
                  <a:cubicBezTo>
                    <a:pt x="314" y="359"/>
                    <a:pt x="311" y="361"/>
                    <a:pt x="308" y="364"/>
                  </a:cubicBezTo>
                  <a:lnTo>
                    <a:pt x="264" y="407"/>
                  </a:lnTo>
                  <a:lnTo>
                    <a:pt x="220" y="340"/>
                  </a:lnTo>
                  <a:lnTo>
                    <a:pt x="220" y="340"/>
                  </a:lnTo>
                  <a:cubicBezTo>
                    <a:pt x="218" y="335"/>
                    <a:pt x="213" y="332"/>
                    <a:pt x="207" y="332"/>
                  </a:cubicBezTo>
                  <a:lnTo>
                    <a:pt x="207" y="332"/>
                  </a:lnTo>
                  <a:cubicBezTo>
                    <a:pt x="203" y="332"/>
                    <a:pt x="199" y="334"/>
                    <a:pt x="196" y="338"/>
                  </a:cubicBezTo>
                  <a:lnTo>
                    <a:pt x="196" y="338"/>
                  </a:lnTo>
                  <a:lnTo>
                    <a:pt x="86" y="504"/>
                  </a:lnTo>
                  <a:lnTo>
                    <a:pt x="86" y="504"/>
                  </a:lnTo>
                  <a:lnTo>
                    <a:pt x="86" y="504"/>
                  </a:lnTo>
                  <a:cubicBezTo>
                    <a:pt x="84" y="506"/>
                    <a:pt x="83" y="509"/>
                    <a:pt x="83" y="512"/>
                  </a:cubicBezTo>
                  <a:lnTo>
                    <a:pt x="83" y="512"/>
                  </a:lnTo>
                  <a:cubicBezTo>
                    <a:pt x="83" y="519"/>
                    <a:pt x="89" y="525"/>
                    <a:pt x="97" y="525"/>
                  </a:cubicBezTo>
                  <a:lnTo>
                    <a:pt x="401" y="525"/>
                  </a:lnTo>
                  <a:lnTo>
                    <a:pt x="401" y="525"/>
                  </a:lnTo>
                  <a:cubicBezTo>
                    <a:pt x="409" y="525"/>
                    <a:pt x="415" y="519"/>
                    <a:pt x="415" y="512"/>
                  </a:cubicBezTo>
                  <a:lnTo>
                    <a:pt x="415" y="512"/>
                  </a:lnTo>
                  <a:cubicBezTo>
                    <a:pt x="415" y="510"/>
                    <a:pt x="414" y="508"/>
                    <a:pt x="413" y="506"/>
                  </a:cubicBezTo>
                  <a:close/>
                  <a:moveTo>
                    <a:pt x="470" y="553"/>
                  </a:moveTo>
                  <a:lnTo>
                    <a:pt x="470" y="553"/>
                  </a:lnTo>
                  <a:cubicBezTo>
                    <a:pt x="470" y="568"/>
                    <a:pt x="458" y="581"/>
                    <a:pt x="442" y="581"/>
                  </a:cubicBezTo>
                  <a:lnTo>
                    <a:pt x="56" y="581"/>
                  </a:lnTo>
                  <a:lnTo>
                    <a:pt x="56" y="581"/>
                  </a:lnTo>
                  <a:cubicBezTo>
                    <a:pt x="40" y="581"/>
                    <a:pt x="28" y="568"/>
                    <a:pt x="28" y="553"/>
                  </a:cubicBezTo>
                  <a:lnTo>
                    <a:pt x="28" y="166"/>
                  </a:lnTo>
                  <a:lnTo>
                    <a:pt x="28" y="166"/>
                  </a:lnTo>
                  <a:cubicBezTo>
                    <a:pt x="28" y="151"/>
                    <a:pt x="40" y="139"/>
                    <a:pt x="56" y="139"/>
                  </a:cubicBezTo>
                  <a:lnTo>
                    <a:pt x="442" y="139"/>
                  </a:lnTo>
                  <a:lnTo>
                    <a:pt x="442" y="139"/>
                  </a:lnTo>
                  <a:cubicBezTo>
                    <a:pt x="458" y="139"/>
                    <a:pt x="470" y="151"/>
                    <a:pt x="470" y="166"/>
                  </a:cubicBezTo>
                  <a:lnTo>
                    <a:pt x="470" y="553"/>
                  </a:lnTo>
                  <a:close/>
                  <a:moveTo>
                    <a:pt x="442" y="111"/>
                  </a:moveTo>
                  <a:lnTo>
                    <a:pt x="56" y="111"/>
                  </a:lnTo>
                  <a:lnTo>
                    <a:pt x="56" y="111"/>
                  </a:lnTo>
                  <a:cubicBezTo>
                    <a:pt x="25" y="111"/>
                    <a:pt x="0" y="136"/>
                    <a:pt x="0" y="166"/>
                  </a:cubicBezTo>
                  <a:lnTo>
                    <a:pt x="0" y="553"/>
                  </a:lnTo>
                  <a:lnTo>
                    <a:pt x="0" y="553"/>
                  </a:lnTo>
                  <a:cubicBezTo>
                    <a:pt x="0" y="583"/>
                    <a:pt x="25" y="608"/>
                    <a:pt x="56" y="608"/>
                  </a:cubicBezTo>
                  <a:lnTo>
                    <a:pt x="442" y="608"/>
                  </a:lnTo>
                  <a:lnTo>
                    <a:pt x="442" y="608"/>
                  </a:lnTo>
                  <a:cubicBezTo>
                    <a:pt x="473" y="608"/>
                    <a:pt x="497" y="583"/>
                    <a:pt x="497" y="553"/>
                  </a:cubicBezTo>
                  <a:lnTo>
                    <a:pt x="497" y="166"/>
                  </a:lnTo>
                  <a:lnTo>
                    <a:pt x="497" y="166"/>
                  </a:lnTo>
                  <a:cubicBezTo>
                    <a:pt x="497" y="136"/>
                    <a:pt x="473" y="111"/>
                    <a:pt x="442" y="111"/>
                  </a:cubicBezTo>
                  <a:close/>
                  <a:moveTo>
                    <a:pt x="552" y="0"/>
                  </a:moveTo>
                  <a:lnTo>
                    <a:pt x="166" y="0"/>
                  </a:lnTo>
                  <a:lnTo>
                    <a:pt x="166" y="0"/>
                  </a:lnTo>
                  <a:cubicBezTo>
                    <a:pt x="135" y="0"/>
                    <a:pt x="111" y="25"/>
                    <a:pt x="111" y="56"/>
                  </a:cubicBezTo>
                  <a:lnTo>
                    <a:pt x="111" y="70"/>
                  </a:lnTo>
                  <a:lnTo>
                    <a:pt x="111" y="70"/>
                  </a:lnTo>
                  <a:cubicBezTo>
                    <a:pt x="111" y="77"/>
                    <a:pt x="117" y="84"/>
                    <a:pt x="124" y="84"/>
                  </a:cubicBezTo>
                  <a:lnTo>
                    <a:pt x="124" y="84"/>
                  </a:lnTo>
                  <a:cubicBezTo>
                    <a:pt x="132" y="84"/>
                    <a:pt x="138" y="77"/>
                    <a:pt x="138" y="70"/>
                  </a:cubicBezTo>
                  <a:lnTo>
                    <a:pt x="138" y="56"/>
                  </a:lnTo>
                  <a:lnTo>
                    <a:pt x="138" y="56"/>
                  </a:lnTo>
                  <a:cubicBezTo>
                    <a:pt x="138" y="41"/>
                    <a:pt x="151" y="28"/>
                    <a:pt x="166" y="28"/>
                  </a:cubicBezTo>
                  <a:lnTo>
                    <a:pt x="552" y="28"/>
                  </a:lnTo>
                  <a:lnTo>
                    <a:pt x="552" y="28"/>
                  </a:lnTo>
                  <a:cubicBezTo>
                    <a:pt x="568" y="28"/>
                    <a:pt x="580" y="41"/>
                    <a:pt x="580" y="56"/>
                  </a:cubicBezTo>
                  <a:lnTo>
                    <a:pt x="580" y="443"/>
                  </a:lnTo>
                  <a:lnTo>
                    <a:pt x="580" y="443"/>
                  </a:lnTo>
                  <a:cubicBezTo>
                    <a:pt x="580" y="458"/>
                    <a:pt x="568" y="470"/>
                    <a:pt x="552" y="470"/>
                  </a:cubicBezTo>
                  <a:lnTo>
                    <a:pt x="539" y="470"/>
                  </a:lnTo>
                  <a:lnTo>
                    <a:pt x="539" y="470"/>
                  </a:lnTo>
                  <a:cubicBezTo>
                    <a:pt x="531" y="470"/>
                    <a:pt x="525" y="476"/>
                    <a:pt x="525" y="484"/>
                  </a:cubicBezTo>
                  <a:lnTo>
                    <a:pt x="525" y="484"/>
                  </a:lnTo>
                  <a:cubicBezTo>
                    <a:pt x="525" y="491"/>
                    <a:pt x="531" y="498"/>
                    <a:pt x="539" y="498"/>
                  </a:cubicBezTo>
                  <a:lnTo>
                    <a:pt x="552" y="498"/>
                  </a:lnTo>
                  <a:lnTo>
                    <a:pt x="552" y="498"/>
                  </a:lnTo>
                  <a:cubicBezTo>
                    <a:pt x="583" y="498"/>
                    <a:pt x="608" y="473"/>
                    <a:pt x="608" y="443"/>
                  </a:cubicBezTo>
                  <a:lnTo>
                    <a:pt x="608" y="56"/>
                  </a:lnTo>
                  <a:lnTo>
                    <a:pt x="608" y="56"/>
                  </a:lnTo>
                  <a:cubicBezTo>
                    <a:pt x="608" y="25"/>
                    <a:pt x="583" y="0"/>
                    <a:pt x="552" y="0"/>
                  </a:cubicBezTo>
                  <a:close/>
                  <a:moveTo>
                    <a:pt x="138" y="221"/>
                  </a:moveTo>
                  <a:lnTo>
                    <a:pt x="138" y="221"/>
                  </a:lnTo>
                  <a:cubicBezTo>
                    <a:pt x="154" y="221"/>
                    <a:pt x="166" y="234"/>
                    <a:pt x="166" y="249"/>
                  </a:cubicBezTo>
                  <a:lnTo>
                    <a:pt x="166" y="249"/>
                  </a:lnTo>
                  <a:cubicBezTo>
                    <a:pt x="166" y="265"/>
                    <a:pt x="154" y="277"/>
                    <a:pt x="138" y="277"/>
                  </a:cubicBezTo>
                  <a:lnTo>
                    <a:pt x="138" y="277"/>
                  </a:lnTo>
                  <a:cubicBezTo>
                    <a:pt x="123" y="277"/>
                    <a:pt x="111" y="265"/>
                    <a:pt x="111" y="249"/>
                  </a:cubicBezTo>
                  <a:lnTo>
                    <a:pt x="111" y="249"/>
                  </a:lnTo>
                  <a:cubicBezTo>
                    <a:pt x="111" y="234"/>
                    <a:pt x="123" y="221"/>
                    <a:pt x="138" y="221"/>
                  </a:cubicBezTo>
                  <a:close/>
                  <a:moveTo>
                    <a:pt x="138" y="304"/>
                  </a:moveTo>
                  <a:lnTo>
                    <a:pt x="138" y="304"/>
                  </a:lnTo>
                  <a:cubicBezTo>
                    <a:pt x="169" y="304"/>
                    <a:pt x="193" y="279"/>
                    <a:pt x="193" y="249"/>
                  </a:cubicBezTo>
                  <a:lnTo>
                    <a:pt x="193" y="249"/>
                  </a:lnTo>
                  <a:cubicBezTo>
                    <a:pt x="193" y="219"/>
                    <a:pt x="169" y="194"/>
                    <a:pt x="138" y="194"/>
                  </a:cubicBezTo>
                  <a:lnTo>
                    <a:pt x="138" y="194"/>
                  </a:lnTo>
                  <a:cubicBezTo>
                    <a:pt x="108" y="194"/>
                    <a:pt x="83" y="219"/>
                    <a:pt x="83" y="249"/>
                  </a:cubicBezTo>
                  <a:lnTo>
                    <a:pt x="83" y="249"/>
                  </a:lnTo>
                  <a:cubicBezTo>
                    <a:pt x="83" y="279"/>
                    <a:pt x="108" y="304"/>
                    <a:pt x="138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657CBC-B50D-D147-A7EC-F4869DF018C5}"/>
                </a:ext>
              </a:extLst>
            </p:cNvPr>
            <p:cNvSpPr txBox="1"/>
            <p:nvPr/>
          </p:nvSpPr>
          <p:spPr>
            <a:xfrm>
              <a:off x="9003543" y="9587774"/>
              <a:ext cx="682256" cy="75197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5599" b="1" spc="-60" dirty="0">
                  <a:solidFill>
                    <a:schemeClr val="tx2"/>
                  </a:solidFill>
                  <a:latin typeface="+mj-lt"/>
                  <a:ea typeface="Source Sans Pro" panose="020B0503030403020204" pitchFamily="34" charset="0"/>
                </a:rPr>
                <a:t>2.</a:t>
              </a:r>
            </a:p>
          </p:txBody>
        </p:sp>
        <p:sp>
          <p:nvSpPr>
            <p:cNvPr id="27" name="Freeform 2">
              <a:extLst>
                <a:ext uri="{FF2B5EF4-FFF2-40B4-BE49-F238E27FC236}">
                  <a16:creationId xmlns:a16="http://schemas.microsoft.com/office/drawing/2014/main" id="{8D6365F6-CF5F-A84B-90B7-BD79D997A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8843" y="3292644"/>
              <a:ext cx="4653094" cy="4653096"/>
            </a:xfrm>
            <a:custGeom>
              <a:avLst/>
              <a:gdLst>
                <a:gd name="T0" fmla="*/ 3736 w 3737"/>
                <a:gd name="T1" fmla="*/ 1868 h 3736"/>
                <a:gd name="T2" fmla="*/ 3736 w 3737"/>
                <a:gd name="T3" fmla="*/ 1868 h 3736"/>
                <a:gd name="T4" fmla="*/ 1868 w 3737"/>
                <a:gd name="T5" fmla="*/ 3735 h 3736"/>
                <a:gd name="T6" fmla="*/ 1868 w 3737"/>
                <a:gd name="T7" fmla="*/ 3735 h 3736"/>
                <a:gd name="T8" fmla="*/ 0 w 3737"/>
                <a:gd name="T9" fmla="*/ 1868 h 3736"/>
                <a:gd name="T10" fmla="*/ 0 w 3737"/>
                <a:gd name="T11" fmla="*/ 1868 h 3736"/>
                <a:gd name="T12" fmla="*/ 1868 w 3737"/>
                <a:gd name="T13" fmla="*/ 0 h 3736"/>
                <a:gd name="T14" fmla="*/ 1868 w 3737"/>
                <a:gd name="T15" fmla="*/ 0 h 3736"/>
                <a:gd name="T16" fmla="*/ 3736 w 3737"/>
                <a:gd name="T17" fmla="*/ 1868 h 3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7" h="3736">
                  <a:moveTo>
                    <a:pt x="3736" y="1868"/>
                  </a:moveTo>
                  <a:lnTo>
                    <a:pt x="3736" y="1868"/>
                  </a:lnTo>
                  <a:cubicBezTo>
                    <a:pt x="3736" y="2899"/>
                    <a:pt x="2900" y="3735"/>
                    <a:pt x="1868" y="3735"/>
                  </a:cubicBezTo>
                  <a:lnTo>
                    <a:pt x="1868" y="3735"/>
                  </a:lnTo>
                  <a:cubicBezTo>
                    <a:pt x="836" y="3735"/>
                    <a:pt x="0" y="2899"/>
                    <a:pt x="0" y="1868"/>
                  </a:cubicBezTo>
                  <a:lnTo>
                    <a:pt x="0" y="1868"/>
                  </a:lnTo>
                  <a:cubicBezTo>
                    <a:pt x="0" y="837"/>
                    <a:pt x="836" y="0"/>
                    <a:pt x="1868" y="0"/>
                  </a:cubicBezTo>
                  <a:lnTo>
                    <a:pt x="1868" y="0"/>
                  </a:lnTo>
                  <a:cubicBezTo>
                    <a:pt x="2900" y="0"/>
                    <a:pt x="3736" y="837"/>
                    <a:pt x="3736" y="186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AEF67D9-55A5-EF40-9AFD-0E64E8869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6280" y="3539855"/>
              <a:ext cx="2823720" cy="3664241"/>
            </a:xfrm>
            <a:custGeom>
              <a:avLst/>
              <a:gdLst>
                <a:gd name="T0" fmla="*/ 2230 w 2265"/>
                <a:gd name="T1" fmla="*/ 2070 h 2943"/>
                <a:gd name="T2" fmla="*/ 2160 w 2265"/>
                <a:gd name="T3" fmla="*/ 2067 h 2943"/>
                <a:gd name="T4" fmla="*/ 1590 w 2265"/>
                <a:gd name="T5" fmla="*/ 1808 h 2943"/>
                <a:gd name="T6" fmla="*/ 1886 w 2265"/>
                <a:gd name="T7" fmla="*/ 1473 h 2943"/>
                <a:gd name="T8" fmla="*/ 2229 w 2265"/>
                <a:gd name="T9" fmla="*/ 1552 h 2943"/>
                <a:gd name="T10" fmla="*/ 2264 w 2265"/>
                <a:gd name="T11" fmla="*/ 673 h 2943"/>
                <a:gd name="T12" fmla="*/ 1448 w 2265"/>
                <a:gd name="T13" fmla="*/ 673 h 2943"/>
                <a:gd name="T14" fmla="*/ 1352 w 2265"/>
                <a:gd name="T15" fmla="*/ 624 h 2943"/>
                <a:gd name="T16" fmla="*/ 1342 w 2265"/>
                <a:gd name="T17" fmla="*/ 504 h 2943"/>
                <a:gd name="T18" fmla="*/ 1420 w 2265"/>
                <a:gd name="T19" fmla="*/ 250 h 2943"/>
                <a:gd name="T20" fmla="*/ 1350 w 2265"/>
                <a:gd name="T21" fmla="*/ 76 h 2943"/>
                <a:gd name="T22" fmla="*/ 1129 w 2265"/>
                <a:gd name="T23" fmla="*/ 0 h 2943"/>
                <a:gd name="T24" fmla="*/ 887 w 2265"/>
                <a:gd name="T25" fmla="*/ 100 h 2943"/>
                <a:gd name="T26" fmla="*/ 885 w 2265"/>
                <a:gd name="T27" fmla="*/ 102 h 2943"/>
                <a:gd name="T28" fmla="*/ 878 w 2265"/>
                <a:gd name="T29" fmla="*/ 113 h 2943"/>
                <a:gd name="T30" fmla="*/ 875 w 2265"/>
                <a:gd name="T31" fmla="*/ 116 h 2943"/>
                <a:gd name="T32" fmla="*/ 870 w 2265"/>
                <a:gd name="T33" fmla="*/ 125 h 2943"/>
                <a:gd name="T34" fmla="*/ 839 w 2265"/>
                <a:gd name="T35" fmla="*/ 236 h 2943"/>
                <a:gd name="T36" fmla="*/ 911 w 2265"/>
                <a:gd name="T37" fmla="*/ 505 h 2943"/>
                <a:gd name="T38" fmla="*/ 905 w 2265"/>
                <a:gd name="T39" fmla="*/ 619 h 2943"/>
                <a:gd name="T40" fmla="*/ 0 w 2265"/>
                <a:gd name="T41" fmla="*/ 682 h 2943"/>
                <a:gd name="T42" fmla="*/ 54 w 2265"/>
                <a:gd name="T43" fmla="*/ 1591 h 2943"/>
                <a:gd name="T44" fmla="*/ 169 w 2265"/>
                <a:gd name="T45" fmla="*/ 1597 h 2943"/>
                <a:gd name="T46" fmla="*/ 437 w 2265"/>
                <a:gd name="T47" fmla="*/ 1525 h 2943"/>
                <a:gd name="T48" fmla="*/ 548 w 2265"/>
                <a:gd name="T49" fmla="*/ 1556 h 2943"/>
                <a:gd name="T50" fmla="*/ 557 w 2265"/>
                <a:gd name="T51" fmla="*/ 1561 h 2943"/>
                <a:gd name="T52" fmla="*/ 560 w 2265"/>
                <a:gd name="T53" fmla="*/ 1563 h 2943"/>
                <a:gd name="T54" fmla="*/ 571 w 2265"/>
                <a:gd name="T55" fmla="*/ 1571 h 2943"/>
                <a:gd name="T56" fmla="*/ 573 w 2265"/>
                <a:gd name="T57" fmla="*/ 1573 h 2943"/>
                <a:gd name="T58" fmla="*/ 674 w 2265"/>
                <a:gd name="T59" fmla="*/ 1815 h 2943"/>
                <a:gd name="T60" fmla="*/ 597 w 2265"/>
                <a:gd name="T61" fmla="*/ 2035 h 2943"/>
                <a:gd name="T62" fmla="*/ 423 w 2265"/>
                <a:gd name="T63" fmla="*/ 2106 h 2943"/>
                <a:gd name="T64" fmla="*/ 169 w 2265"/>
                <a:gd name="T65" fmla="*/ 2029 h 2943"/>
                <a:gd name="T66" fmla="*/ 50 w 2265"/>
                <a:gd name="T67" fmla="*/ 2038 h 2943"/>
                <a:gd name="T68" fmla="*/ 0 w 2265"/>
                <a:gd name="T69" fmla="*/ 2133 h 2943"/>
                <a:gd name="T70" fmla="*/ 807 w 2265"/>
                <a:gd name="T71" fmla="*/ 2942 h 2943"/>
                <a:gd name="T72" fmla="*/ 911 w 2265"/>
                <a:gd name="T73" fmla="*/ 2774 h 2943"/>
                <a:gd name="T74" fmla="*/ 839 w 2265"/>
                <a:gd name="T75" fmla="*/ 2520 h 2943"/>
                <a:gd name="T76" fmla="*/ 870 w 2265"/>
                <a:gd name="T77" fmla="*/ 2396 h 2943"/>
                <a:gd name="T78" fmla="*/ 870 w 2265"/>
                <a:gd name="T79" fmla="*/ 2394 h 2943"/>
                <a:gd name="T80" fmla="*/ 878 w 2265"/>
                <a:gd name="T81" fmla="*/ 2383 h 2943"/>
                <a:gd name="T82" fmla="*/ 881 w 2265"/>
                <a:gd name="T83" fmla="*/ 2379 h 2943"/>
                <a:gd name="T84" fmla="*/ 887 w 2265"/>
                <a:gd name="T85" fmla="*/ 2370 h 2943"/>
                <a:gd name="T86" fmla="*/ 922 w 2265"/>
                <a:gd name="T87" fmla="*/ 2334 h 2943"/>
                <a:gd name="T88" fmla="*/ 1350 w 2265"/>
                <a:gd name="T89" fmla="*/ 2346 h 2943"/>
                <a:gd name="T90" fmla="*/ 1408 w 2265"/>
                <a:gd name="T91" fmla="*/ 2441 h 2943"/>
                <a:gd name="T92" fmla="*/ 1342 w 2265"/>
                <a:gd name="T93" fmla="*/ 2773 h 2943"/>
                <a:gd name="T94" fmla="*/ 1347 w 2265"/>
                <a:gd name="T95" fmla="*/ 2886 h 2943"/>
                <a:gd name="T96" fmla="*/ 1448 w 2265"/>
                <a:gd name="T97" fmla="*/ 2942 h 2943"/>
                <a:gd name="T98" fmla="*/ 2264 w 2265"/>
                <a:gd name="T99" fmla="*/ 2942 h 2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5" h="2943">
                  <a:moveTo>
                    <a:pt x="2264" y="2131"/>
                  </a:moveTo>
                  <a:lnTo>
                    <a:pt x="2264" y="2131"/>
                  </a:lnTo>
                  <a:cubicBezTo>
                    <a:pt x="2264" y="2106"/>
                    <a:pt x="2252" y="2084"/>
                    <a:pt x="2230" y="2070"/>
                  </a:cubicBezTo>
                  <a:lnTo>
                    <a:pt x="2230" y="2070"/>
                  </a:lnTo>
                  <a:cubicBezTo>
                    <a:pt x="2209" y="2057"/>
                    <a:pt x="2183" y="2056"/>
                    <a:pt x="2160" y="2067"/>
                  </a:cubicBezTo>
                  <a:lnTo>
                    <a:pt x="2160" y="2067"/>
                  </a:lnTo>
                  <a:cubicBezTo>
                    <a:pt x="2059" y="2115"/>
                    <a:pt x="1959" y="2144"/>
                    <a:pt x="1886" y="2144"/>
                  </a:cubicBezTo>
                  <a:lnTo>
                    <a:pt x="1886" y="2144"/>
                  </a:lnTo>
                  <a:cubicBezTo>
                    <a:pt x="1709" y="2144"/>
                    <a:pt x="1590" y="2009"/>
                    <a:pt x="1590" y="1808"/>
                  </a:cubicBezTo>
                  <a:lnTo>
                    <a:pt x="1590" y="1808"/>
                  </a:lnTo>
                  <a:cubicBezTo>
                    <a:pt x="1590" y="1608"/>
                    <a:pt x="1709" y="1473"/>
                    <a:pt x="1886" y="1473"/>
                  </a:cubicBezTo>
                  <a:lnTo>
                    <a:pt x="1886" y="1473"/>
                  </a:lnTo>
                  <a:cubicBezTo>
                    <a:pt x="1957" y="1473"/>
                    <a:pt x="2057" y="1503"/>
                    <a:pt x="2160" y="1555"/>
                  </a:cubicBezTo>
                  <a:lnTo>
                    <a:pt x="2160" y="1555"/>
                  </a:lnTo>
                  <a:cubicBezTo>
                    <a:pt x="2182" y="1566"/>
                    <a:pt x="2208" y="1565"/>
                    <a:pt x="2229" y="1552"/>
                  </a:cubicBezTo>
                  <a:lnTo>
                    <a:pt x="2229" y="1552"/>
                  </a:lnTo>
                  <a:cubicBezTo>
                    <a:pt x="2251" y="1539"/>
                    <a:pt x="2264" y="1516"/>
                    <a:pt x="2264" y="1490"/>
                  </a:cubicBezTo>
                  <a:lnTo>
                    <a:pt x="2264" y="673"/>
                  </a:lnTo>
                  <a:lnTo>
                    <a:pt x="1448" y="673"/>
                  </a:lnTo>
                  <a:lnTo>
                    <a:pt x="1448" y="673"/>
                  </a:lnTo>
                  <a:lnTo>
                    <a:pt x="1448" y="673"/>
                  </a:lnTo>
                  <a:lnTo>
                    <a:pt x="1448" y="673"/>
                  </a:lnTo>
                  <a:cubicBezTo>
                    <a:pt x="1409" y="673"/>
                    <a:pt x="1374" y="655"/>
                    <a:pt x="1352" y="624"/>
                  </a:cubicBezTo>
                  <a:lnTo>
                    <a:pt x="1352" y="624"/>
                  </a:lnTo>
                  <a:cubicBezTo>
                    <a:pt x="1351" y="621"/>
                    <a:pt x="1349" y="620"/>
                    <a:pt x="1347" y="617"/>
                  </a:cubicBezTo>
                  <a:lnTo>
                    <a:pt x="1347" y="617"/>
                  </a:lnTo>
                  <a:cubicBezTo>
                    <a:pt x="1326" y="582"/>
                    <a:pt x="1324" y="540"/>
                    <a:pt x="1342" y="504"/>
                  </a:cubicBezTo>
                  <a:lnTo>
                    <a:pt x="1342" y="504"/>
                  </a:lnTo>
                  <a:cubicBezTo>
                    <a:pt x="1391" y="409"/>
                    <a:pt x="1420" y="314"/>
                    <a:pt x="1420" y="250"/>
                  </a:cubicBezTo>
                  <a:lnTo>
                    <a:pt x="1420" y="250"/>
                  </a:lnTo>
                  <a:cubicBezTo>
                    <a:pt x="1420" y="221"/>
                    <a:pt x="1416" y="195"/>
                    <a:pt x="1408" y="171"/>
                  </a:cubicBezTo>
                  <a:lnTo>
                    <a:pt x="1408" y="171"/>
                  </a:lnTo>
                  <a:cubicBezTo>
                    <a:pt x="1396" y="134"/>
                    <a:pt x="1377" y="102"/>
                    <a:pt x="1350" y="76"/>
                  </a:cubicBezTo>
                  <a:lnTo>
                    <a:pt x="1350" y="76"/>
                  </a:lnTo>
                  <a:cubicBezTo>
                    <a:pt x="1299" y="28"/>
                    <a:pt x="1223" y="0"/>
                    <a:pt x="1129" y="0"/>
                  </a:cubicBezTo>
                  <a:lnTo>
                    <a:pt x="1129" y="0"/>
                  </a:lnTo>
                  <a:cubicBezTo>
                    <a:pt x="1047" y="0"/>
                    <a:pt x="973" y="23"/>
                    <a:pt x="922" y="64"/>
                  </a:cubicBezTo>
                  <a:lnTo>
                    <a:pt x="922" y="64"/>
                  </a:lnTo>
                  <a:cubicBezTo>
                    <a:pt x="909" y="75"/>
                    <a:pt x="897" y="87"/>
                    <a:pt x="887" y="100"/>
                  </a:cubicBezTo>
                  <a:lnTo>
                    <a:pt x="887" y="100"/>
                  </a:lnTo>
                  <a:cubicBezTo>
                    <a:pt x="886" y="101"/>
                    <a:pt x="886" y="102"/>
                    <a:pt x="885" y="102"/>
                  </a:cubicBezTo>
                  <a:lnTo>
                    <a:pt x="885" y="102"/>
                  </a:lnTo>
                  <a:cubicBezTo>
                    <a:pt x="884" y="104"/>
                    <a:pt x="882" y="106"/>
                    <a:pt x="881" y="108"/>
                  </a:cubicBezTo>
                  <a:lnTo>
                    <a:pt x="881" y="108"/>
                  </a:lnTo>
                  <a:cubicBezTo>
                    <a:pt x="880" y="110"/>
                    <a:pt x="878" y="111"/>
                    <a:pt x="878" y="113"/>
                  </a:cubicBezTo>
                  <a:lnTo>
                    <a:pt x="878" y="113"/>
                  </a:lnTo>
                  <a:cubicBezTo>
                    <a:pt x="876" y="115"/>
                    <a:pt x="876" y="116"/>
                    <a:pt x="875" y="116"/>
                  </a:cubicBezTo>
                  <a:lnTo>
                    <a:pt x="875" y="116"/>
                  </a:lnTo>
                  <a:cubicBezTo>
                    <a:pt x="874" y="119"/>
                    <a:pt x="872" y="122"/>
                    <a:pt x="870" y="124"/>
                  </a:cubicBezTo>
                  <a:lnTo>
                    <a:pt x="870" y="124"/>
                  </a:lnTo>
                  <a:cubicBezTo>
                    <a:pt x="870" y="125"/>
                    <a:pt x="870" y="125"/>
                    <a:pt x="870" y="125"/>
                  </a:cubicBezTo>
                  <a:lnTo>
                    <a:pt x="870" y="125"/>
                  </a:lnTo>
                  <a:cubicBezTo>
                    <a:pt x="851" y="157"/>
                    <a:pt x="841" y="195"/>
                    <a:pt x="839" y="236"/>
                  </a:cubicBezTo>
                  <a:lnTo>
                    <a:pt x="839" y="236"/>
                  </a:lnTo>
                  <a:cubicBezTo>
                    <a:pt x="839" y="241"/>
                    <a:pt x="839" y="245"/>
                    <a:pt x="839" y="250"/>
                  </a:cubicBezTo>
                  <a:lnTo>
                    <a:pt x="839" y="250"/>
                  </a:lnTo>
                  <a:cubicBezTo>
                    <a:pt x="839" y="316"/>
                    <a:pt x="865" y="411"/>
                    <a:pt x="911" y="505"/>
                  </a:cubicBezTo>
                  <a:lnTo>
                    <a:pt x="911" y="505"/>
                  </a:lnTo>
                  <a:cubicBezTo>
                    <a:pt x="929" y="541"/>
                    <a:pt x="927" y="584"/>
                    <a:pt x="905" y="619"/>
                  </a:cubicBezTo>
                  <a:lnTo>
                    <a:pt x="905" y="619"/>
                  </a:lnTo>
                  <a:cubicBezTo>
                    <a:pt x="885" y="653"/>
                    <a:pt x="847" y="673"/>
                    <a:pt x="807" y="673"/>
                  </a:cubicBezTo>
                  <a:lnTo>
                    <a:pt x="0" y="673"/>
                  </a:lnTo>
                  <a:lnTo>
                    <a:pt x="0" y="682"/>
                  </a:lnTo>
                  <a:lnTo>
                    <a:pt x="0" y="1493"/>
                  </a:lnTo>
                  <a:lnTo>
                    <a:pt x="0" y="1493"/>
                  </a:lnTo>
                  <a:cubicBezTo>
                    <a:pt x="0" y="1533"/>
                    <a:pt x="20" y="1570"/>
                    <a:pt x="54" y="1591"/>
                  </a:cubicBezTo>
                  <a:lnTo>
                    <a:pt x="54" y="1591"/>
                  </a:lnTo>
                  <a:cubicBezTo>
                    <a:pt x="89" y="1613"/>
                    <a:pt x="132" y="1615"/>
                    <a:pt x="169" y="1597"/>
                  </a:cubicBezTo>
                  <a:lnTo>
                    <a:pt x="169" y="1597"/>
                  </a:lnTo>
                  <a:cubicBezTo>
                    <a:pt x="262" y="1552"/>
                    <a:pt x="357" y="1524"/>
                    <a:pt x="423" y="1524"/>
                  </a:cubicBezTo>
                  <a:lnTo>
                    <a:pt x="423" y="1524"/>
                  </a:lnTo>
                  <a:cubicBezTo>
                    <a:pt x="428" y="1524"/>
                    <a:pt x="433" y="1525"/>
                    <a:pt x="437" y="1525"/>
                  </a:cubicBezTo>
                  <a:lnTo>
                    <a:pt x="437" y="1525"/>
                  </a:lnTo>
                  <a:cubicBezTo>
                    <a:pt x="479" y="1527"/>
                    <a:pt x="516" y="1537"/>
                    <a:pt x="548" y="1556"/>
                  </a:cubicBezTo>
                  <a:lnTo>
                    <a:pt x="548" y="1556"/>
                  </a:lnTo>
                  <a:cubicBezTo>
                    <a:pt x="549" y="1556"/>
                    <a:pt x="549" y="1556"/>
                    <a:pt x="549" y="1557"/>
                  </a:cubicBezTo>
                  <a:lnTo>
                    <a:pt x="549" y="1557"/>
                  </a:lnTo>
                  <a:cubicBezTo>
                    <a:pt x="552" y="1558"/>
                    <a:pt x="554" y="1559"/>
                    <a:pt x="557" y="1561"/>
                  </a:cubicBezTo>
                  <a:lnTo>
                    <a:pt x="557" y="1561"/>
                  </a:lnTo>
                  <a:cubicBezTo>
                    <a:pt x="558" y="1562"/>
                    <a:pt x="559" y="1563"/>
                    <a:pt x="560" y="1563"/>
                  </a:cubicBezTo>
                  <a:lnTo>
                    <a:pt x="560" y="1563"/>
                  </a:lnTo>
                  <a:cubicBezTo>
                    <a:pt x="562" y="1564"/>
                    <a:pt x="563" y="1566"/>
                    <a:pt x="565" y="1567"/>
                  </a:cubicBezTo>
                  <a:lnTo>
                    <a:pt x="565" y="1567"/>
                  </a:lnTo>
                  <a:cubicBezTo>
                    <a:pt x="567" y="1568"/>
                    <a:pt x="570" y="1569"/>
                    <a:pt x="571" y="1571"/>
                  </a:cubicBezTo>
                  <a:lnTo>
                    <a:pt x="571" y="1571"/>
                  </a:lnTo>
                  <a:cubicBezTo>
                    <a:pt x="572" y="1572"/>
                    <a:pt x="572" y="1572"/>
                    <a:pt x="573" y="1573"/>
                  </a:cubicBezTo>
                  <a:lnTo>
                    <a:pt x="573" y="1573"/>
                  </a:lnTo>
                  <a:cubicBezTo>
                    <a:pt x="587" y="1583"/>
                    <a:pt x="598" y="1594"/>
                    <a:pt x="609" y="1608"/>
                  </a:cubicBezTo>
                  <a:lnTo>
                    <a:pt x="609" y="1608"/>
                  </a:lnTo>
                  <a:cubicBezTo>
                    <a:pt x="651" y="1659"/>
                    <a:pt x="674" y="1733"/>
                    <a:pt x="674" y="1815"/>
                  </a:cubicBezTo>
                  <a:lnTo>
                    <a:pt x="674" y="1815"/>
                  </a:lnTo>
                  <a:cubicBezTo>
                    <a:pt x="674" y="1909"/>
                    <a:pt x="646" y="1985"/>
                    <a:pt x="597" y="2035"/>
                  </a:cubicBezTo>
                  <a:lnTo>
                    <a:pt x="597" y="2035"/>
                  </a:lnTo>
                  <a:cubicBezTo>
                    <a:pt x="571" y="2062"/>
                    <a:pt x="540" y="2082"/>
                    <a:pt x="503" y="2093"/>
                  </a:cubicBezTo>
                  <a:lnTo>
                    <a:pt x="503" y="2093"/>
                  </a:lnTo>
                  <a:cubicBezTo>
                    <a:pt x="478" y="2101"/>
                    <a:pt x="452" y="2106"/>
                    <a:pt x="423" y="2106"/>
                  </a:cubicBezTo>
                  <a:lnTo>
                    <a:pt x="423" y="2106"/>
                  </a:lnTo>
                  <a:cubicBezTo>
                    <a:pt x="359" y="2106"/>
                    <a:pt x="264" y="2077"/>
                    <a:pt x="169" y="2029"/>
                  </a:cubicBezTo>
                  <a:lnTo>
                    <a:pt x="169" y="2029"/>
                  </a:lnTo>
                  <a:cubicBezTo>
                    <a:pt x="134" y="2010"/>
                    <a:pt x="91" y="2012"/>
                    <a:pt x="56" y="2033"/>
                  </a:cubicBezTo>
                  <a:lnTo>
                    <a:pt x="56" y="2033"/>
                  </a:lnTo>
                  <a:cubicBezTo>
                    <a:pt x="54" y="2035"/>
                    <a:pt x="52" y="2036"/>
                    <a:pt x="50" y="2038"/>
                  </a:cubicBezTo>
                  <a:lnTo>
                    <a:pt x="50" y="2038"/>
                  </a:lnTo>
                  <a:cubicBezTo>
                    <a:pt x="19" y="2060"/>
                    <a:pt x="0" y="2095"/>
                    <a:pt x="0" y="2133"/>
                  </a:cubicBezTo>
                  <a:lnTo>
                    <a:pt x="0" y="2133"/>
                  </a:lnTo>
                  <a:lnTo>
                    <a:pt x="0" y="2942"/>
                  </a:lnTo>
                  <a:lnTo>
                    <a:pt x="807" y="2942"/>
                  </a:lnTo>
                  <a:lnTo>
                    <a:pt x="807" y="2942"/>
                  </a:lnTo>
                  <a:cubicBezTo>
                    <a:pt x="847" y="2942"/>
                    <a:pt x="885" y="2922"/>
                    <a:pt x="905" y="2888"/>
                  </a:cubicBezTo>
                  <a:lnTo>
                    <a:pt x="905" y="2888"/>
                  </a:lnTo>
                  <a:cubicBezTo>
                    <a:pt x="927" y="2853"/>
                    <a:pt x="929" y="2810"/>
                    <a:pt x="911" y="2774"/>
                  </a:cubicBezTo>
                  <a:lnTo>
                    <a:pt x="911" y="2774"/>
                  </a:lnTo>
                  <a:cubicBezTo>
                    <a:pt x="865" y="2680"/>
                    <a:pt x="839" y="2586"/>
                    <a:pt x="839" y="2520"/>
                  </a:cubicBezTo>
                  <a:lnTo>
                    <a:pt x="839" y="2520"/>
                  </a:lnTo>
                  <a:cubicBezTo>
                    <a:pt x="839" y="2515"/>
                    <a:pt x="839" y="2511"/>
                    <a:pt x="839" y="2506"/>
                  </a:cubicBezTo>
                  <a:lnTo>
                    <a:pt x="839" y="2506"/>
                  </a:lnTo>
                  <a:cubicBezTo>
                    <a:pt x="841" y="2465"/>
                    <a:pt x="851" y="2427"/>
                    <a:pt x="870" y="2396"/>
                  </a:cubicBezTo>
                  <a:lnTo>
                    <a:pt x="870" y="2396"/>
                  </a:lnTo>
                  <a:cubicBezTo>
                    <a:pt x="870" y="2395"/>
                    <a:pt x="870" y="2395"/>
                    <a:pt x="870" y="2394"/>
                  </a:cubicBezTo>
                  <a:lnTo>
                    <a:pt x="870" y="2394"/>
                  </a:lnTo>
                  <a:cubicBezTo>
                    <a:pt x="872" y="2392"/>
                    <a:pt x="874" y="2390"/>
                    <a:pt x="875" y="2387"/>
                  </a:cubicBezTo>
                  <a:lnTo>
                    <a:pt x="875" y="2387"/>
                  </a:lnTo>
                  <a:cubicBezTo>
                    <a:pt x="876" y="2386"/>
                    <a:pt x="876" y="2385"/>
                    <a:pt x="878" y="2383"/>
                  </a:cubicBezTo>
                  <a:lnTo>
                    <a:pt x="878" y="2383"/>
                  </a:lnTo>
                  <a:cubicBezTo>
                    <a:pt x="878" y="2381"/>
                    <a:pt x="880" y="2380"/>
                    <a:pt x="881" y="2379"/>
                  </a:cubicBezTo>
                  <a:lnTo>
                    <a:pt x="881" y="2379"/>
                  </a:lnTo>
                  <a:cubicBezTo>
                    <a:pt x="882" y="2377"/>
                    <a:pt x="884" y="2374"/>
                    <a:pt x="885" y="2372"/>
                  </a:cubicBezTo>
                  <a:lnTo>
                    <a:pt x="885" y="2372"/>
                  </a:lnTo>
                  <a:cubicBezTo>
                    <a:pt x="886" y="2372"/>
                    <a:pt x="886" y="2371"/>
                    <a:pt x="887" y="2370"/>
                  </a:cubicBezTo>
                  <a:lnTo>
                    <a:pt x="887" y="2370"/>
                  </a:lnTo>
                  <a:cubicBezTo>
                    <a:pt x="897" y="2357"/>
                    <a:pt x="909" y="2345"/>
                    <a:pt x="922" y="2334"/>
                  </a:cubicBezTo>
                  <a:lnTo>
                    <a:pt x="922" y="2334"/>
                  </a:lnTo>
                  <a:cubicBezTo>
                    <a:pt x="973" y="2293"/>
                    <a:pt x="1047" y="2270"/>
                    <a:pt x="1129" y="2270"/>
                  </a:cubicBezTo>
                  <a:lnTo>
                    <a:pt x="1129" y="2270"/>
                  </a:lnTo>
                  <a:cubicBezTo>
                    <a:pt x="1223" y="2270"/>
                    <a:pt x="1299" y="2298"/>
                    <a:pt x="1350" y="2346"/>
                  </a:cubicBezTo>
                  <a:lnTo>
                    <a:pt x="1350" y="2346"/>
                  </a:lnTo>
                  <a:cubicBezTo>
                    <a:pt x="1377" y="2372"/>
                    <a:pt x="1396" y="2404"/>
                    <a:pt x="1408" y="2441"/>
                  </a:cubicBezTo>
                  <a:lnTo>
                    <a:pt x="1408" y="2441"/>
                  </a:lnTo>
                  <a:cubicBezTo>
                    <a:pt x="1416" y="2465"/>
                    <a:pt x="1420" y="2492"/>
                    <a:pt x="1420" y="2520"/>
                  </a:cubicBezTo>
                  <a:lnTo>
                    <a:pt x="1420" y="2520"/>
                  </a:lnTo>
                  <a:cubicBezTo>
                    <a:pt x="1420" y="2585"/>
                    <a:pt x="1391" y="2678"/>
                    <a:pt x="1342" y="2773"/>
                  </a:cubicBezTo>
                  <a:lnTo>
                    <a:pt x="1342" y="2773"/>
                  </a:lnTo>
                  <a:cubicBezTo>
                    <a:pt x="1324" y="2809"/>
                    <a:pt x="1326" y="2852"/>
                    <a:pt x="1347" y="2886"/>
                  </a:cubicBezTo>
                  <a:lnTo>
                    <a:pt x="1347" y="2886"/>
                  </a:lnTo>
                  <a:cubicBezTo>
                    <a:pt x="1349" y="2889"/>
                    <a:pt x="1351" y="2891"/>
                    <a:pt x="1352" y="2893"/>
                  </a:cubicBezTo>
                  <a:lnTo>
                    <a:pt x="1352" y="2893"/>
                  </a:lnTo>
                  <a:cubicBezTo>
                    <a:pt x="1374" y="2924"/>
                    <a:pt x="1409" y="2942"/>
                    <a:pt x="1448" y="2942"/>
                  </a:cubicBezTo>
                  <a:lnTo>
                    <a:pt x="1448" y="2942"/>
                  </a:lnTo>
                  <a:lnTo>
                    <a:pt x="1448" y="2942"/>
                  </a:lnTo>
                  <a:lnTo>
                    <a:pt x="2264" y="2942"/>
                  </a:lnTo>
                  <a:lnTo>
                    <a:pt x="2264" y="213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50D04869-A9AE-7A49-828A-35056BEC4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694" y="7863331"/>
              <a:ext cx="87898" cy="1323964"/>
            </a:xfrm>
            <a:custGeom>
              <a:avLst/>
              <a:gdLst>
                <a:gd name="T0" fmla="*/ 35 w 72"/>
                <a:gd name="T1" fmla="*/ 1060 h 1061"/>
                <a:gd name="T2" fmla="*/ 35 w 72"/>
                <a:gd name="T3" fmla="*/ 1060 h 1061"/>
                <a:gd name="T4" fmla="*/ 0 w 72"/>
                <a:gd name="T5" fmla="*/ 1025 h 1061"/>
                <a:gd name="T6" fmla="*/ 0 w 72"/>
                <a:gd name="T7" fmla="*/ 36 h 1061"/>
                <a:gd name="T8" fmla="*/ 0 w 72"/>
                <a:gd name="T9" fmla="*/ 36 h 1061"/>
                <a:gd name="T10" fmla="*/ 35 w 72"/>
                <a:gd name="T11" fmla="*/ 0 h 1061"/>
                <a:gd name="T12" fmla="*/ 35 w 72"/>
                <a:gd name="T13" fmla="*/ 0 h 1061"/>
                <a:gd name="T14" fmla="*/ 71 w 72"/>
                <a:gd name="T15" fmla="*/ 36 h 1061"/>
                <a:gd name="T16" fmla="*/ 71 w 72"/>
                <a:gd name="T17" fmla="*/ 1025 h 1061"/>
                <a:gd name="T18" fmla="*/ 71 w 72"/>
                <a:gd name="T19" fmla="*/ 1025 h 1061"/>
                <a:gd name="T20" fmla="*/ 35 w 72"/>
                <a:gd name="T21" fmla="*/ 1060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061">
                  <a:moveTo>
                    <a:pt x="35" y="1060"/>
                  </a:moveTo>
                  <a:lnTo>
                    <a:pt x="35" y="1060"/>
                  </a:lnTo>
                  <a:cubicBezTo>
                    <a:pt x="15" y="1060"/>
                    <a:pt x="0" y="1044"/>
                    <a:pt x="0" y="1025"/>
                  </a:cubicBezTo>
                  <a:lnTo>
                    <a:pt x="0" y="36"/>
                  </a:lnTo>
                  <a:lnTo>
                    <a:pt x="0" y="36"/>
                  </a:lnTo>
                  <a:cubicBezTo>
                    <a:pt x="0" y="16"/>
                    <a:pt x="15" y="0"/>
                    <a:pt x="35" y="0"/>
                  </a:cubicBezTo>
                  <a:lnTo>
                    <a:pt x="35" y="0"/>
                  </a:lnTo>
                  <a:cubicBezTo>
                    <a:pt x="55" y="0"/>
                    <a:pt x="71" y="16"/>
                    <a:pt x="71" y="36"/>
                  </a:cubicBezTo>
                  <a:lnTo>
                    <a:pt x="71" y="1025"/>
                  </a:lnTo>
                  <a:lnTo>
                    <a:pt x="71" y="1025"/>
                  </a:lnTo>
                  <a:cubicBezTo>
                    <a:pt x="71" y="1044"/>
                    <a:pt x="55" y="1060"/>
                    <a:pt x="35" y="106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29FA7758-7D28-AF4E-B813-AB0B5209B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4317" y="9088409"/>
              <a:ext cx="307643" cy="307643"/>
            </a:xfrm>
            <a:custGeom>
              <a:avLst/>
              <a:gdLst>
                <a:gd name="T0" fmla="*/ 244 w 245"/>
                <a:gd name="T1" fmla="*/ 122 h 246"/>
                <a:gd name="T2" fmla="*/ 244 w 245"/>
                <a:gd name="T3" fmla="*/ 122 h 246"/>
                <a:gd name="T4" fmla="*/ 122 w 245"/>
                <a:gd name="T5" fmla="*/ 245 h 246"/>
                <a:gd name="T6" fmla="*/ 122 w 245"/>
                <a:gd name="T7" fmla="*/ 245 h 246"/>
                <a:gd name="T8" fmla="*/ 0 w 245"/>
                <a:gd name="T9" fmla="*/ 122 h 246"/>
                <a:gd name="T10" fmla="*/ 0 w 245"/>
                <a:gd name="T11" fmla="*/ 122 h 246"/>
                <a:gd name="T12" fmla="*/ 122 w 245"/>
                <a:gd name="T13" fmla="*/ 0 h 246"/>
                <a:gd name="T14" fmla="*/ 122 w 245"/>
                <a:gd name="T15" fmla="*/ 0 h 246"/>
                <a:gd name="T16" fmla="*/ 244 w 245"/>
                <a:gd name="T17" fmla="*/ 12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6">
                  <a:moveTo>
                    <a:pt x="244" y="122"/>
                  </a:moveTo>
                  <a:lnTo>
                    <a:pt x="244" y="122"/>
                  </a:lnTo>
                  <a:cubicBezTo>
                    <a:pt x="244" y="190"/>
                    <a:pt x="189" y="245"/>
                    <a:pt x="122" y="245"/>
                  </a:cubicBezTo>
                  <a:lnTo>
                    <a:pt x="122" y="245"/>
                  </a:lnTo>
                  <a:cubicBezTo>
                    <a:pt x="54" y="245"/>
                    <a:pt x="0" y="190"/>
                    <a:pt x="0" y="122"/>
                  </a:cubicBezTo>
                  <a:lnTo>
                    <a:pt x="0" y="122"/>
                  </a:lnTo>
                  <a:cubicBezTo>
                    <a:pt x="0" y="55"/>
                    <a:pt x="54" y="0"/>
                    <a:pt x="122" y="0"/>
                  </a:cubicBezTo>
                  <a:lnTo>
                    <a:pt x="122" y="0"/>
                  </a:lnTo>
                  <a:cubicBezTo>
                    <a:pt x="189" y="0"/>
                    <a:pt x="244" y="55"/>
                    <a:pt x="244" y="12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13057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81385D-B0F7-C940-A35C-DBD6412986C8}"/>
                </a:ext>
              </a:extLst>
            </p:cNvPr>
            <p:cNvSpPr txBox="1"/>
            <p:nvPr/>
          </p:nvSpPr>
          <p:spPr>
            <a:xfrm>
              <a:off x="20184263" y="9619305"/>
              <a:ext cx="682256" cy="75197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5599" b="1" spc="-60" dirty="0">
                  <a:solidFill>
                    <a:schemeClr val="tx2"/>
                  </a:solidFill>
                  <a:latin typeface="+mj-lt"/>
                  <a:ea typeface="Source Sans Pro" panose="020B0503030403020204" pitchFamily="34" charset="0"/>
                </a:rPr>
                <a:t>4.</a:t>
              </a:r>
            </a:p>
          </p:txBody>
        </p:sp>
        <p:sp>
          <p:nvSpPr>
            <p:cNvPr id="33" name="Shape 2569">
              <a:extLst>
                <a:ext uri="{FF2B5EF4-FFF2-40B4-BE49-F238E27FC236}">
                  <a16:creationId xmlns:a16="http://schemas.microsoft.com/office/drawing/2014/main" id="{C65C0CD1-1A3D-214B-BD4A-6BAA04D54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43588" y="4990174"/>
              <a:ext cx="758119" cy="758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18655" y="20618"/>
                  </a:moveTo>
                  <a:lnTo>
                    <a:pt x="2945" y="20618"/>
                  </a:lnTo>
                  <a:lnTo>
                    <a:pt x="2945" y="9818"/>
                  </a:lnTo>
                  <a:lnTo>
                    <a:pt x="18655" y="9818"/>
                  </a:lnTo>
                  <a:cubicBezTo>
                    <a:pt x="18655" y="9818"/>
                    <a:pt x="18655" y="20618"/>
                    <a:pt x="18655" y="20618"/>
                  </a:cubicBezTo>
                  <a:close/>
                  <a:moveTo>
                    <a:pt x="3927" y="982"/>
                  </a:moveTo>
                  <a:lnTo>
                    <a:pt x="11782" y="982"/>
                  </a:lnTo>
                  <a:lnTo>
                    <a:pt x="11782" y="3436"/>
                  </a:lnTo>
                  <a:cubicBezTo>
                    <a:pt x="11782" y="3708"/>
                    <a:pt x="12002" y="3927"/>
                    <a:pt x="12273" y="3927"/>
                  </a:cubicBezTo>
                  <a:lnTo>
                    <a:pt x="14727" y="3927"/>
                  </a:lnTo>
                  <a:lnTo>
                    <a:pt x="14727" y="5891"/>
                  </a:lnTo>
                  <a:lnTo>
                    <a:pt x="3927" y="5891"/>
                  </a:lnTo>
                  <a:cubicBezTo>
                    <a:pt x="3927" y="5891"/>
                    <a:pt x="3927" y="982"/>
                    <a:pt x="3927" y="982"/>
                  </a:cubicBezTo>
                  <a:close/>
                  <a:moveTo>
                    <a:pt x="12764" y="1473"/>
                  </a:moveTo>
                  <a:lnTo>
                    <a:pt x="14236" y="2945"/>
                  </a:lnTo>
                  <a:lnTo>
                    <a:pt x="12764" y="2945"/>
                  </a:lnTo>
                  <a:cubicBezTo>
                    <a:pt x="12764" y="2945"/>
                    <a:pt x="12764" y="1473"/>
                    <a:pt x="12764" y="1473"/>
                  </a:cubicBezTo>
                  <a:close/>
                  <a:moveTo>
                    <a:pt x="17673" y="1964"/>
                  </a:moveTo>
                  <a:lnTo>
                    <a:pt x="17673" y="5891"/>
                  </a:lnTo>
                  <a:lnTo>
                    <a:pt x="15709" y="5891"/>
                  </a:lnTo>
                  <a:lnTo>
                    <a:pt x="15709" y="2945"/>
                  </a:lnTo>
                  <a:lnTo>
                    <a:pt x="14727" y="1964"/>
                  </a:lnTo>
                  <a:cubicBezTo>
                    <a:pt x="14727" y="1964"/>
                    <a:pt x="17673" y="1964"/>
                    <a:pt x="17673" y="1964"/>
                  </a:cubicBezTo>
                  <a:close/>
                  <a:moveTo>
                    <a:pt x="20618" y="5891"/>
                  </a:moveTo>
                  <a:lnTo>
                    <a:pt x="18655" y="5891"/>
                  </a:lnTo>
                  <a:lnTo>
                    <a:pt x="18655" y="1964"/>
                  </a:lnTo>
                  <a:cubicBezTo>
                    <a:pt x="18655" y="1422"/>
                    <a:pt x="18215" y="982"/>
                    <a:pt x="17673" y="982"/>
                  </a:cubicBezTo>
                  <a:lnTo>
                    <a:pt x="13745" y="982"/>
                  </a:lnTo>
                  <a:lnTo>
                    <a:pt x="12764" y="0"/>
                  </a:lnTo>
                  <a:lnTo>
                    <a:pt x="3927" y="0"/>
                  </a:lnTo>
                  <a:cubicBezTo>
                    <a:pt x="3385" y="0"/>
                    <a:pt x="2945" y="440"/>
                    <a:pt x="2945" y="982"/>
                  </a:cubicBezTo>
                  <a:lnTo>
                    <a:pt x="2945" y="5891"/>
                  </a:ln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9"/>
                    <a:pt x="440" y="9818"/>
                    <a:pt x="982" y="9818"/>
                  </a:cubicBezTo>
                  <a:lnTo>
                    <a:pt x="1964" y="9818"/>
                  </a:lnTo>
                  <a:lnTo>
                    <a:pt x="1964" y="20618"/>
                  </a:lnTo>
                  <a:cubicBezTo>
                    <a:pt x="1964" y="21160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160"/>
                    <a:pt x="19636" y="20618"/>
                  </a:cubicBezTo>
                  <a:lnTo>
                    <a:pt x="19636" y="9818"/>
                  </a:lnTo>
                  <a:lnTo>
                    <a:pt x="20618" y="9818"/>
                  </a:lnTo>
                  <a:cubicBezTo>
                    <a:pt x="21160" y="9818"/>
                    <a:pt x="21600" y="9379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7855" y="12763"/>
                  </a:moveTo>
                  <a:lnTo>
                    <a:pt x="13745" y="12763"/>
                  </a:lnTo>
                  <a:lnTo>
                    <a:pt x="13745" y="13745"/>
                  </a:lnTo>
                  <a:lnTo>
                    <a:pt x="7855" y="13745"/>
                  </a:lnTo>
                  <a:cubicBezTo>
                    <a:pt x="7855" y="13745"/>
                    <a:pt x="7855" y="12763"/>
                    <a:pt x="7855" y="12763"/>
                  </a:cubicBezTo>
                  <a:close/>
                  <a:moveTo>
                    <a:pt x="7855" y="14727"/>
                  </a:moveTo>
                  <a:lnTo>
                    <a:pt x="13745" y="14727"/>
                  </a:lnTo>
                  <a:cubicBezTo>
                    <a:pt x="14287" y="14727"/>
                    <a:pt x="14727" y="14287"/>
                    <a:pt x="14727" y="13745"/>
                  </a:cubicBezTo>
                  <a:lnTo>
                    <a:pt x="14727" y="12763"/>
                  </a:lnTo>
                  <a:cubicBezTo>
                    <a:pt x="14727" y="12221"/>
                    <a:pt x="14287" y="11782"/>
                    <a:pt x="13745" y="11782"/>
                  </a:cubicBezTo>
                  <a:lnTo>
                    <a:pt x="7855" y="11782"/>
                  </a:lnTo>
                  <a:cubicBezTo>
                    <a:pt x="7313" y="11782"/>
                    <a:pt x="6873" y="12221"/>
                    <a:pt x="6873" y="12763"/>
                  </a:cubicBezTo>
                  <a:lnTo>
                    <a:pt x="6873" y="13745"/>
                  </a:lnTo>
                  <a:cubicBezTo>
                    <a:pt x="6873" y="14287"/>
                    <a:pt x="7313" y="14727"/>
                    <a:pt x="7855" y="14727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913897">
                <a:lnSpc>
                  <a:spcPts val="3499"/>
                </a:lnSpc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5997" b="1" dirty="0">
                <a:ea typeface="Open Sans Semibold" charset="0"/>
                <a:cs typeface="Open Sans Semibold" charset="0"/>
              </a:endParaRPr>
            </a:p>
          </p:txBody>
        </p:sp>
      </p:grpSp>
      <p:sp>
        <p:nvSpPr>
          <p:cNvPr id="39" name="Text Placeholder 2"/>
          <p:cNvSpPr>
            <a:spLocks noGrp="1"/>
          </p:cNvSpPr>
          <p:nvPr>
            <p:ph idx="15" hasCustomPrompt="1"/>
          </p:nvPr>
        </p:nvSpPr>
        <p:spPr>
          <a:xfrm>
            <a:off x="3444338" y="5425065"/>
            <a:ext cx="5140551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idx="16" hasCustomPrompt="1"/>
          </p:nvPr>
        </p:nvSpPr>
        <p:spPr>
          <a:xfrm>
            <a:off x="8297810" y="10161199"/>
            <a:ext cx="5140551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idx="17" hasCustomPrompt="1"/>
          </p:nvPr>
        </p:nvSpPr>
        <p:spPr>
          <a:xfrm>
            <a:off x="12974653" y="5240563"/>
            <a:ext cx="5140551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2" name="Text Placeholder 2"/>
          <p:cNvSpPr>
            <a:spLocks noGrp="1"/>
          </p:cNvSpPr>
          <p:nvPr>
            <p:ph idx="18" hasCustomPrompt="1"/>
          </p:nvPr>
        </p:nvSpPr>
        <p:spPr>
          <a:xfrm>
            <a:off x="17825626" y="10208591"/>
            <a:ext cx="5140551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0BCC3D27-5C51-2554-AD35-FB60BAEE4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00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123666" y="3639677"/>
            <a:ext cx="18650886" cy="9046402"/>
            <a:chOff x="7067204" y="2006052"/>
            <a:chExt cx="14772315" cy="970584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DAA2AA6-FB18-5549-AC07-4D86CA2F2C86}"/>
                </a:ext>
              </a:extLst>
            </p:cNvPr>
            <p:cNvSpPr/>
            <p:nvPr/>
          </p:nvSpPr>
          <p:spPr>
            <a:xfrm>
              <a:off x="7123689" y="2049305"/>
              <a:ext cx="12992267" cy="15496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EAEB89-504D-E649-ACD9-20B3B7297B34}"/>
                </a:ext>
              </a:extLst>
            </p:cNvPr>
            <p:cNvSpPr/>
            <p:nvPr/>
          </p:nvSpPr>
          <p:spPr>
            <a:xfrm>
              <a:off x="7123690" y="2049305"/>
              <a:ext cx="6456102" cy="1549652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6FA91DE-B907-C842-BE34-F74342F4DD44}"/>
                </a:ext>
              </a:extLst>
            </p:cNvPr>
            <p:cNvSpPr/>
            <p:nvPr/>
          </p:nvSpPr>
          <p:spPr>
            <a:xfrm>
              <a:off x="7067204" y="2006052"/>
              <a:ext cx="1477074" cy="16481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638578-474E-1F49-B361-A92A4BA448B0}"/>
                </a:ext>
              </a:extLst>
            </p:cNvPr>
            <p:cNvSpPr txBox="1"/>
            <p:nvPr/>
          </p:nvSpPr>
          <p:spPr>
            <a:xfrm>
              <a:off x="7626083" y="2444455"/>
              <a:ext cx="306239" cy="7593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1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157E08A-D72E-E444-8B61-6BDB18AFAC29}"/>
                </a:ext>
              </a:extLst>
            </p:cNvPr>
            <p:cNvSpPr/>
            <p:nvPr/>
          </p:nvSpPr>
          <p:spPr>
            <a:xfrm>
              <a:off x="8847252" y="6083174"/>
              <a:ext cx="12992267" cy="1549652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39B27DA-7C6C-F84D-A17B-CD44501D2807}"/>
                </a:ext>
              </a:extLst>
            </p:cNvPr>
            <p:cNvSpPr/>
            <p:nvPr/>
          </p:nvSpPr>
          <p:spPr>
            <a:xfrm>
              <a:off x="8847253" y="6083174"/>
              <a:ext cx="6456102" cy="154965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9B75BA-9B9F-1447-A0CC-3F3240E36D9B}"/>
                </a:ext>
              </a:extLst>
            </p:cNvPr>
            <p:cNvSpPr/>
            <p:nvPr/>
          </p:nvSpPr>
          <p:spPr>
            <a:xfrm>
              <a:off x="8790773" y="6029257"/>
              <a:ext cx="1479592" cy="164776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E8D259-BE8C-E94A-9217-91F46B113A13}"/>
                </a:ext>
              </a:extLst>
            </p:cNvPr>
            <p:cNvSpPr txBox="1"/>
            <p:nvPr/>
          </p:nvSpPr>
          <p:spPr>
            <a:xfrm>
              <a:off x="9373267" y="6478324"/>
              <a:ext cx="306239" cy="7593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3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CFC5CA4-B1B9-A34E-AB59-99577ED39B27}"/>
                </a:ext>
              </a:extLst>
            </p:cNvPr>
            <p:cNvSpPr/>
            <p:nvPr/>
          </p:nvSpPr>
          <p:spPr>
            <a:xfrm>
              <a:off x="7123689" y="10117043"/>
              <a:ext cx="12992267" cy="154965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1E520A4-AF82-3043-A320-B1EA223E9A90}"/>
                </a:ext>
              </a:extLst>
            </p:cNvPr>
            <p:cNvSpPr/>
            <p:nvPr/>
          </p:nvSpPr>
          <p:spPr>
            <a:xfrm>
              <a:off x="7123690" y="10117043"/>
              <a:ext cx="6456102" cy="154965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71BA06-00D8-B74E-AD4A-386D30BF01F3}"/>
                </a:ext>
              </a:extLst>
            </p:cNvPr>
            <p:cNvSpPr/>
            <p:nvPr/>
          </p:nvSpPr>
          <p:spPr>
            <a:xfrm>
              <a:off x="7092207" y="10063720"/>
              <a:ext cx="1477074" cy="16481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BCF1E2-58EA-D948-A166-337791BBD3C4}"/>
                </a:ext>
              </a:extLst>
            </p:cNvPr>
            <p:cNvSpPr txBox="1"/>
            <p:nvPr/>
          </p:nvSpPr>
          <p:spPr>
            <a:xfrm>
              <a:off x="7649700" y="10512193"/>
              <a:ext cx="306239" cy="7593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5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E65E156-580A-C540-85B1-489707228AD3}"/>
                </a:ext>
              </a:extLst>
            </p:cNvPr>
            <p:cNvSpPr/>
            <p:nvPr/>
          </p:nvSpPr>
          <p:spPr>
            <a:xfrm>
              <a:off x="8307783" y="8116691"/>
              <a:ext cx="12992267" cy="154965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F63D1B-7831-2C4C-9B79-34577BFEBF25}"/>
                </a:ext>
              </a:extLst>
            </p:cNvPr>
            <p:cNvSpPr/>
            <p:nvPr/>
          </p:nvSpPr>
          <p:spPr>
            <a:xfrm>
              <a:off x="8307784" y="8116691"/>
              <a:ext cx="6456102" cy="154965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9A5806-49A7-694F-AB63-DF6EAE03724B}"/>
                </a:ext>
              </a:extLst>
            </p:cNvPr>
            <p:cNvSpPr/>
            <p:nvPr/>
          </p:nvSpPr>
          <p:spPr>
            <a:xfrm>
              <a:off x="8276302" y="8074032"/>
              <a:ext cx="1477074" cy="16481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D89944-1A3B-034C-958C-4BA5E74E968D}"/>
                </a:ext>
              </a:extLst>
            </p:cNvPr>
            <p:cNvSpPr txBox="1"/>
            <p:nvPr/>
          </p:nvSpPr>
          <p:spPr>
            <a:xfrm>
              <a:off x="8818058" y="8511843"/>
              <a:ext cx="306239" cy="7593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4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CF3FEFD-F1A1-8C4F-9C98-4197E45E5130}"/>
                </a:ext>
              </a:extLst>
            </p:cNvPr>
            <p:cNvSpPr/>
            <p:nvPr/>
          </p:nvSpPr>
          <p:spPr>
            <a:xfrm>
              <a:off x="8307783" y="4049655"/>
              <a:ext cx="12992267" cy="154965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B2F4EFE-CFA4-0949-91E7-26B3FE3FF472}"/>
                </a:ext>
              </a:extLst>
            </p:cNvPr>
            <p:cNvSpPr/>
            <p:nvPr/>
          </p:nvSpPr>
          <p:spPr>
            <a:xfrm>
              <a:off x="8307784" y="4049655"/>
              <a:ext cx="6456102" cy="15496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93567B8-366D-8B47-A6D9-3C54C8A94E5A}"/>
                </a:ext>
              </a:extLst>
            </p:cNvPr>
            <p:cNvSpPr/>
            <p:nvPr/>
          </p:nvSpPr>
          <p:spPr>
            <a:xfrm>
              <a:off x="8254140" y="3976738"/>
              <a:ext cx="1477074" cy="16481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4A4F46-4189-B148-9E16-7C3373121109}"/>
                </a:ext>
              </a:extLst>
            </p:cNvPr>
            <p:cNvSpPr txBox="1"/>
            <p:nvPr/>
          </p:nvSpPr>
          <p:spPr>
            <a:xfrm>
              <a:off x="8802317" y="4444806"/>
              <a:ext cx="306239" cy="7593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2</a:t>
              </a:r>
            </a:p>
          </p:txBody>
        </p:sp>
      </p:grpSp>
      <p:sp>
        <p:nvSpPr>
          <p:cNvPr id="36" name="Text Placeholder 2"/>
          <p:cNvSpPr>
            <a:spLocks noGrp="1"/>
          </p:cNvSpPr>
          <p:nvPr>
            <p:ph idx="17" hasCustomPrompt="1"/>
          </p:nvPr>
        </p:nvSpPr>
        <p:spPr>
          <a:xfrm>
            <a:off x="6020125" y="3971681"/>
            <a:ext cx="13908695" cy="79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solidFill>
                  <a:schemeClr val="bg1"/>
                </a:solidFill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idx="18" hasCustomPrompt="1"/>
          </p:nvPr>
        </p:nvSpPr>
        <p:spPr>
          <a:xfrm>
            <a:off x="7730131" y="5845013"/>
            <a:ext cx="13908695" cy="79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solidFill>
                  <a:schemeClr val="bg1"/>
                </a:solidFill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idx="19" hasCustomPrompt="1"/>
          </p:nvPr>
        </p:nvSpPr>
        <p:spPr>
          <a:xfrm>
            <a:off x="8390012" y="7757887"/>
            <a:ext cx="13908695" cy="79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solidFill>
                  <a:schemeClr val="bg1"/>
                </a:solidFill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idx="20" hasCustomPrompt="1"/>
          </p:nvPr>
        </p:nvSpPr>
        <p:spPr>
          <a:xfrm>
            <a:off x="7730129" y="9657773"/>
            <a:ext cx="13908695" cy="79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solidFill>
                  <a:schemeClr val="bg1"/>
                </a:solidFill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idx="21" hasCustomPrompt="1"/>
          </p:nvPr>
        </p:nvSpPr>
        <p:spPr>
          <a:xfrm>
            <a:off x="6309849" y="11551859"/>
            <a:ext cx="13908695" cy="79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solidFill>
                  <a:schemeClr val="bg1"/>
                </a:solidFill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7B8828B-1A0C-B165-9E81-D5F1847E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34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xerci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123666" y="3639677"/>
            <a:ext cx="18650886" cy="9046402"/>
            <a:chOff x="7067204" y="2006052"/>
            <a:chExt cx="14772315" cy="970584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DAA2AA6-FB18-5549-AC07-4D86CA2F2C86}"/>
                </a:ext>
              </a:extLst>
            </p:cNvPr>
            <p:cNvSpPr/>
            <p:nvPr/>
          </p:nvSpPr>
          <p:spPr>
            <a:xfrm>
              <a:off x="7123689" y="2049305"/>
              <a:ext cx="12992267" cy="15496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EAEB89-504D-E649-ACD9-20B3B7297B34}"/>
                </a:ext>
              </a:extLst>
            </p:cNvPr>
            <p:cNvSpPr/>
            <p:nvPr/>
          </p:nvSpPr>
          <p:spPr>
            <a:xfrm>
              <a:off x="7123690" y="2049305"/>
              <a:ext cx="6456102" cy="1549652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6FA91DE-B907-C842-BE34-F74342F4DD44}"/>
                </a:ext>
              </a:extLst>
            </p:cNvPr>
            <p:cNvSpPr/>
            <p:nvPr/>
          </p:nvSpPr>
          <p:spPr>
            <a:xfrm>
              <a:off x="7067204" y="2006052"/>
              <a:ext cx="1477074" cy="16481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638578-474E-1F49-B361-A92A4BA448B0}"/>
                </a:ext>
              </a:extLst>
            </p:cNvPr>
            <p:cNvSpPr txBox="1"/>
            <p:nvPr/>
          </p:nvSpPr>
          <p:spPr>
            <a:xfrm>
              <a:off x="7626083" y="2444455"/>
              <a:ext cx="306239" cy="7593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1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157E08A-D72E-E444-8B61-6BDB18AFAC29}"/>
                </a:ext>
              </a:extLst>
            </p:cNvPr>
            <p:cNvSpPr/>
            <p:nvPr/>
          </p:nvSpPr>
          <p:spPr>
            <a:xfrm>
              <a:off x="8847252" y="6083174"/>
              <a:ext cx="12992267" cy="1549652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39B27DA-7C6C-F84D-A17B-CD44501D2807}"/>
                </a:ext>
              </a:extLst>
            </p:cNvPr>
            <p:cNvSpPr/>
            <p:nvPr/>
          </p:nvSpPr>
          <p:spPr>
            <a:xfrm>
              <a:off x="8847253" y="6083174"/>
              <a:ext cx="6456102" cy="154965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9B75BA-9B9F-1447-A0CC-3F3240E36D9B}"/>
                </a:ext>
              </a:extLst>
            </p:cNvPr>
            <p:cNvSpPr/>
            <p:nvPr/>
          </p:nvSpPr>
          <p:spPr>
            <a:xfrm>
              <a:off x="8790773" y="6029257"/>
              <a:ext cx="1479592" cy="164776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E8D259-BE8C-E94A-9217-91F46B113A13}"/>
                </a:ext>
              </a:extLst>
            </p:cNvPr>
            <p:cNvSpPr txBox="1"/>
            <p:nvPr/>
          </p:nvSpPr>
          <p:spPr>
            <a:xfrm>
              <a:off x="9373267" y="6478324"/>
              <a:ext cx="306239" cy="7593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3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CFC5CA4-B1B9-A34E-AB59-99577ED39B27}"/>
                </a:ext>
              </a:extLst>
            </p:cNvPr>
            <p:cNvSpPr/>
            <p:nvPr/>
          </p:nvSpPr>
          <p:spPr>
            <a:xfrm>
              <a:off x="7123689" y="10117043"/>
              <a:ext cx="12992267" cy="154965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1E520A4-AF82-3043-A320-B1EA223E9A90}"/>
                </a:ext>
              </a:extLst>
            </p:cNvPr>
            <p:cNvSpPr/>
            <p:nvPr/>
          </p:nvSpPr>
          <p:spPr>
            <a:xfrm>
              <a:off x="7123690" y="10117043"/>
              <a:ext cx="6456102" cy="154965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71BA06-00D8-B74E-AD4A-386D30BF01F3}"/>
                </a:ext>
              </a:extLst>
            </p:cNvPr>
            <p:cNvSpPr/>
            <p:nvPr/>
          </p:nvSpPr>
          <p:spPr>
            <a:xfrm>
              <a:off x="7092207" y="10063720"/>
              <a:ext cx="1477074" cy="16481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BCF1E2-58EA-D948-A166-337791BBD3C4}"/>
                </a:ext>
              </a:extLst>
            </p:cNvPr>
            <p:cNvSpPr txBox="1"/>
            <p:nvPr/>
          </p:nvSpPr>
          <p:spPr>
            <a:xfrm>
              <a:off x="7649700" y="10512193"/>
              <a:ext cx="306239" cy="7593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5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E65E156-580A-C540-85B1-489707228AD3}"/>
                </a:ext>
              </a:extLst>
            </p:cNvPr>
            <p:cNvSpPr/>
            <p:nvPr/>
          </p:nvSpPr>
          <p:spPr>
            <a:xfrm>
              <a:off x="8307783" y="8116691"/>
              <a:ext cx="12992267" cy="154965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F63D1B-7831-2C4C-9B79-34577BFEBF25}"/>
                </a:ext>
              </a:extLst>
            </p:cNvPr>
            <p:cNvSpPr/>
            <p:nvPr/>
          </p:nvSpPr>
          <p:spPr>
            <a:xfrm>
              <a:off x="8307784" y="8116691"/>
              <a:ext cx="6456102" cy="154965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9A5806-49A7-694F-AB63-DF6EAE03724B}"/>
                </a:ext>
              </a:extLst>
            </p:cNvPr>
            <p:cNvSpPr/>
            <p:nvPr/>
          </p:nvSpPr>
          <p:spPr>
            <a:xfrm>
              <a:off x="8276302" y="8074032"/>
              <a:ext cx="1477074" cy="16481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D89944-1A3B-034C-958C-4BA5E74E968D}"/>
                </a:ext>
              </a:extLst>
            </p:cNvPr>
            <p:cNvSpPr txBox="1"/>
            <p:nvPr/>
          </p:nvSpPr>
          <p:spPr>
            <a:xfrm>
              <a:off x="8818058" y="8511843"/>
              <a:ext cx="306239" cy="7593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4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CF3FEFD-F1A1-8C4F-9C98-4197E45E5130}"/>
                </a:ext>
              </a:extLst>
            </p:cNvPr>
            <p:cNvSpPr/>
            <p:nvPr/>
          </p:nvSpPr>
          <p:spPr>
            <a:xfrm>
              <a:off x="8307783" y="4049655"/>
              <a:ext cx="12992267" cy="154965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B2F4EFE-CFA4-0949-91E7-26B3FE3FF472}"/>
                </a:ext>
              </a:extLst>
            </p:cNvPr>
            <p:cNvSpPr/>
            <p:nvPr/>
          </p:nvSpPr>
          <p:spPr>
            <a:xfrm>
              <a:off x="8307784" y="4049655"/>
              <a:ext cx="6456102" cy="15496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93567B8-366D-8B47-A6D9-3C54C8A94E5A}"/>
                </a:ext>
              </a:extLst>
            </p:cNvPr>
            <p:cNvSpPr/>
            <p:nvPr/>
          </p:nvSpPr>
          <p:spPr>
            <a:xfrm>
              <a:off x="8254140" y="3976738"/>
              <a:ext cx="1477074" cy="16481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latin typeface="+mj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4A4F46-4189-B148-9E16-7C3373121109}"/>
                </a:ext>
              </a:extLst>
            </p:cNvPr>
            <p:cNvSpPr txBox="1"/>
            <p:nvPr/>
          </p:nvSpPr>
          <p:spPr>
            <a:xfrm>
              <a:off x="8802317" y="4444806"/>
              <a:ext cx="306239" cy="7593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2</a:t>
              </a:r>
            </a:p>
          </p:txBody>
        </p:sp>
      </p:grpSp>
      <p:sp>
        <p:nvSpPr>
          <p:cNvPr id="36" name="Text Placeholder 2"/>
          <p:cNvSpPr>
            <a:spLocks noGrp="1"/>
          </p:cNvSpPr>
          <p:nvPr>
            <p:ph idx="17" hasCustomPrompt="1"/>
          </p:nvPr>
        </p:nvSpPr>
        <p:spPr>
          <a:xfrm>
            <a:off x="6020125" y="3971681"/>
            <a:ext cx="13908695" cy="79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solidFill>
                  <a:schemeClr val="bg1"/>
                </a:solidFill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idx="18" hasCustomPrompt="1"/>
          </p:nvPr>
        </p:nvSpPr>
        <p:spPr>
          <a:xfrm>
            <a:off x="7730131" y="5845013"/>
            <a:ext cx="13908695" cy="79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solidFill>
                  <a:schemeClr val="bg1"/>
                </a:solidFill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idx="19" hasCustomPrompt="1"/>
          </p:nvPr>
        </p:nvSpPr>
        <p:spPr>
          <a:xfrm>
            <a:off x="8390012" y="7757887"/>
            <a:ext cx="13908695" cy="79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solidFill>
                  <a:schemeClr val="bg1"/>
                </a:solidFill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idx="20" hasCustomPrompt="1"/>
          </p:nvPr>
        </p:nvSpPr>
        <p:spPr>
          <a:xfrm>
            <a:off x="7730129" y="9657773"/>
            <a:ext cx="13908695" cy="79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solidFill>
                  <a:schemeClr val="bg1"/>
                </a:solidFill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idx="21" hasCustomPrompt="1"/>
          </p:nvPr>
        </p:nvSpPr>
        <p:spPr>
          <a:xfrm>
            <a:off x="6309849" y="11551859"/>
            <a:ext cx="13908695" cy="79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>
                <a:solidFill>
                  <a:schemeClr val="bg1"/>
                </a:solidFill>
                <a:latin typeface="+mj-lt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7B8828B-1A0C-B165-9E81-D5F1847E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12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795793" y="4269659"/>
            <a:ext cx="18283238" cy="7865418"/>
            <a:chOff x="1520825" y="3264329"/>
            <a:chExt cx="21336000" cy="9176321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43EEE0F-8575-2A4A-A218-94284A907FA3}"/>
                </a:ext>
              </a:extLst>
            </p:cNvPr>
            <p:cNvSpPr/>
            <p:nvPr/>
          </p:nvSpPr>
          <p:spPr>
            <a:xfrm>
              <a:off x="1520825" y="3296650"/>
              <a:ext cx="4855912" cy="9144000"/>
            </a:xfrm>
            <a:custGeom>
              <a:avLst/>
              <a:gdLst>
                <a:gd name="connsiteX0" fmla="*/ 0 w 4855912"/>
                <a:gd name="connsiteY0" fmla="*/ 9143998 h 9144000"/>
                <a:gd name="connsiteX1" fmla="*/ 4855912 w 4855912"/>
                <a:gd name="connsiteY1" fmla="*/ 9143998 h 9144000"/>
                <a:gd name="connsiteX2" fmla="*/ 4855912 w 4855912"/>
                <a:gd name="connsiteY2" fmla="*/ 9144000 h 9144000"/>
                <a:gd name="connsiteX3" fmla="*/ 0 w 4855912"/>
                <a:gd name="connsiteY3" fmla="*/ 9144000 h 9144000"/>
                <a:gd name="connsiteX4" fmla="*/ 0 w 4855912"/>
                <a:gd name="connsiteY4" fmla="*/ 0 h 9144000"/>
                <a:gd name="connsiteX5" fmla="*/ 4855912 w 4855912"/>
                <a:gd name="connsiteY5" fmla="*/ 0 h 9144000"/>
                <a:gd name="connsiteX6" fmla="*/ 4855912 w 4855912"/>
                <a:gd name="connsiteY6" fmla="*/ 4215866 h 9144000"/>
                <a:gd name="connsiteX7" fmla="*/ 2427956 w 4855912"/>
                <a:gd name="connsiteY7" fmla="*/ 2983833 h 9144000"/>
                <a:gd name="connsiteX8" fmla="*/ 0 w 4855912"/>
                <a:gd name="connsiteY8" fmla="*/ 4215866 h 9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5912" h="9144000">
                  <a:moveTo>
                    <a:pt x="0" y="9143998"/>
                  </a:moveTo>
                  <a:lnTo>
                    <a:pt x="4855912" y="9143998"/>
                  </a:lnTo>
                  <a:lnTo>
                    <a:pt x="4855912" y="9144000"/>
                  </a:lnTo>
                  <a:lnTo>
                    <a:pt x="0" y="9144000"/>
                  </a:lnTo>
                  <a:close/>
                  <a:moveTo>
                    <a:pt x="0" y="0"/>
                  </a:moveTo>
                  <a:lnTo>
                    <a:pt x="4855912" y="0"/>
                  </a:lnTo>
                  <a:lnTo>
                    <a:pt x="4855912" y="4215866"/>
                  </a:lnTo>
                  <a:lnTo>
                    <a:pt x="2427956" y="2983833"/>
                  </a:lnTo>
                  <a:lnTo>
                    <a:pt x="0" y="4215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499"/>
                </a:lnSpc>
              </a:pPr>
              <a:endParaRPr lang="en-US" sz="7198"/>
            </a:p>
          </p:txBody>
        </p:sp>
        <p:sp>
          <p:nvSpPr>
            <p:cNvPr id="12" name="Off-page Connector 9">
              <a:extLst>
                <a:ext uri="{FF2B5EF4-FFF2-40B4-BE49-F238E27FC236}">
                  <a16:creationId xmlns:a16="http://schemas.microsoft.com/office/drawing/2014/main" id="{A7828B26-E45D-714C-9E47-5BF0E37381A7}"/>
                </a:ext>
              </a:extLst>
            </p:cNvPr>
            <p:cNvSpPr/>
            <p:nvPr/>
          </p:nvSpPr>
          <p:spPr>
            <a:xfrm rot="10800000">
              <a:off x="1520825" y="6280483"/>
              <a:ext cx="4855912" cy="6160165"/>
            </a:xfrm>
            <a:prstGeom prst="flowChartOffpageConnector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499"/>
                </a:lnSpc>
              </a:pPr>
              <a:endParaRPr lang="en-US" sz="7198"/>
            </a:p>
          </p:txBody>
        </p:sp>
        <p:sp>
          <p:nvSpPr>
            <p:cNvPr id="14" name="Freeform 1015">
              <a:extLst>
                <a:ext uri="{FF2B5EF4-FFF2-40B4-BE49-F238E27FC236}">
                  <a16:creationId xmlns:a16="http://schemas.microsoft.com/office/drawing/2014/main" id="{6EAF5E7C-30EA-B244-A957-95F708EF94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2882" y="4772430"/>
              <a:ext cx="991796" cy="991796"/>
            </a:xfrm>
            <a:custGeom>
              <a:avLst/>
              <a:gdLst>
                <a:gd name="T0" fmla="*/ 7726423 w 293329"/>
                <a:gd name="T1" fmla="*/ 9850932 h 293332"/>
                <a:gd name="T2" fmla="*/ 2935958 w 293329"/>
                <a:gd name="T3" fmla="*/ 9676341 h 293332"/>
                <a:gd name="T4" fmla="*/ 8633732 w 293329"/>
                <a:gd name="T5" fmla="*/ 8887648 h 293332"/>
                <a:gd name="T6" fmla="*/ 8503163 w 293329"/>
                <a:gd name="T7" fmla="*/ 10333017 h 293332"/>
                <a:gd name="T8" fmla="*/ 10187033 w 293329"/>
                <a:gd name="T9" fmla="*/ 9107071 h 293332"/>
                <a:gd name="T10" fmla="*/ 10656909 w 293329"/>
                <a:gd name="T11" fmla="*/ 9507104 h 293332"/>
                <a:gd name="T12" fmla="*/ 8346597 w 293329"/>
                <a:gd name="T13" fmla="*/ 10655613 h 293332"/>
                <a:gd name="T14" fmla="*/ 8398777 w 293329"/>
                <a:gd name="T15" fmla="*/ 8900613 h 293332"/>
                <a:gd name="T16" fmla="*/ 456778 w 293329"/>
                <a:gd name="T17" fmla="*/ 9107071 h 293332"/>
                <a:gd name="T18" fmla="*/ 2153785 w 293329"/>
                <a:gd name="T19" fmla="*/ 10333017 h 293332"/>
                <a:gd name="T20" fmla="*/ 2023134 w 293329"/>
                <a:gd name="T21" fmla="*/ 8887648 h 293332"/>
                <a:gd name="T22" fmla="*/ 2466970 w 293329"/>
                <a:gd name="T23" fmla="*/ 10500789 h 293332"/>
                <a:gd name="T24" fmla="*/ 0 w 293329"/>
                <a:gd name="T25" fmla="*/ 10500789 h 293332"/>
                <a:gd name="T26" fmla="*/ 443780 w 293329"/>
                <a:gd name="T27" fmla="*/ 8887648 h 293332"/>
                <a:gd name="T28" fmla="*/ 9388267 w 293329"/>
                <a:gd name="T29" fmla="*/ 8605304 h 293332"/>
                <a:gd name="T30" fmla="*/ 1198367 w 293329"/>
                <a:gd name="T31" fmla="*/ 7874844 h 293332"/>
                <a:gd name="T32" fmla="*/ 1570072 w 293329"/>
                <a:gd name="T33" fmla="*/ 8233637 h 293332"/>
                <a:gd name="T34" fmla="*/ 10080391 w 293329"/>
                <a:gd name="T35" fmla="*/ 8233637 h 293332"/>
                <a:gd name="T36" fmla="*/ 9388267 w 293329"/>
                <a:gd name="T37" fmla="*/ 7554479 h 293332"/>
                <a:gd name="T38" fmla="*/ 1198367 w 293329"/>
                <a:gd name="T39" fmla="*/ 8925645 h 293332"/>
                <a:gd name="T40" fmla="*/ 5130248 w 293329"/>
                <a:gd name="T41" fmla="*/ 6689459 h 293332"/>
                <a:gd name="T42" fmla="*/ 6635580 w 293329"/>
                <a:gd name="T43" fmla="*/ 7022186 h 293332"/>
                <a:gd name="T44" fmla="*/ 5130248 w 293329"/>
                <a:gd name="T45" fmla="*/ 6689459 h 293332"/>
                <a:gd name="T46" fmla="*/ 6792622 w 293329"/>
                <a:gd name="T47" fmla="*/ 5753460 h 293332"/>
                <a:gd name="T48" fmla="*/ 4960060 w 293329"/>
                <a:gd name="T49" fmla="*/ 5753460 h 293332"/>
                <a:gd name="T50" fmla="*/ 4394049 w 293329"/>
                <a:gd name="T51" fmla="*/ 8425350 h 293332"/>
                <a:gd name="T52" fmla="*/ 4394049 w 293329"/>
                <a:gd name="T53" fmla="*/ 4434924 h 293332"/>
                <a:gd name="T54" fmla="*/ 3801866 w 293329"/>
                <a:gd name="T55" fmla="*/ 8425350 h 293332"/>
                <a:gd name="T56" fmla="*/ 3801866 w 293329"/>
                <a:gd name="T57" fmla="*/ 4434924 h 293332"/>
                <a:gd name="T58" fmla="*/ 10173087 w 293329"/>
                <a:gd name="T59" fmla="*/ 3648251 h 293332"/>
                <a:gd name="T60" fmla="*/ 9880272 w 293329"/>
                <a:gd name="T61" fmla="*/ 7355373 h 293332"/>
                <a:gd name="T62" fmla="*/ 9960128 w 293329"/>
                <a:gd name="T63" fmla="*/ 3543768 h 293332"/>
                <a:gd name="T64" fmla="*/ 882485 w 293329"/>
                <a:gd name="T65" fmla="*/ 7043025 h 293332"/>
                <a:gd name="T66" fmla="*/ 572838 w 293329"/>
                <a:gd name="T67" fmla="*/ 7161164 h 293332"/>
                <a:gd name="T68" fmla="*/ 3801866 w 293329"/>
                <a:gd name="T69" fmla="*/ 3139719 h 293332"/>
                <a:gd name="T70" fmla="*/ 6999706 w 293329"/>
                <a:gd name="T71" fmla="*/ 4120936 h 293332"/>
                <a:gd name="T72" fmla="*/ 3801866 w 293329"/>
                <a:gd name="T73" fmla="*/ 2825664 h 293332"/>
                <a:gd name="T74" fmla="*/ 7486601 w 293329"/>
                <a:gd name="T75" fmla="*/ 3139719 h 293332"/>
                <a:gd name="T76" fmla="*/ 7486601 w 293329"/>
                <a:gd name="T77" fmla="*/ 4120936 h 293332"/>
                <a:gd name="T78" fmla="*/ 7486601 w 293329"/>
                <a:gd name="T79" fmla="*/ 8752426 h 293332"/>
                <a:gd name="T80" fmla="*/ 2999112 w 293329"/>
                <a:gd name="T81" fmla="*/ 3623786 h 293332"/>
                <a:gd name="T82" fmla="*/ 8646767 w 293329"/>
                <a:gd name="T83" fmla="*/ 1554601 h 293332"/>
                <a:gd name="T84" fmla="*/ 10330586 w 293329"/>
                <a:gd name="T85" fmla="*/ 2789136 h 293332"/>
                <a:gd name="T86" fmla="*/ 10213098 w 293329"/>
                <a:gd name="T87" fmla="*/ 1333651 h 293332"/>
                <a:gd name="T88" fmla="*/ 10656909 w 293329"/>
                <a:gd name="T89" fmla="*/ 2945074 h 293332"/>
                <a:gd name="T90" fmla="*/ 8189923 w 293329"/>
                <a:gd name="T91" fmla="*/ 2945074 h 293332"/>
                <a:gd name="T92" fmla="*/ 8633732 w 293329"/>
                <a:gd name="T93" fmla="*/ 1333651 h 293332"/>
                <a:gd name="T94" fmla="*/ 313320 w 293329"/>
                <a:gd name="T95" fmla="*/ 1957394 h 293332"/>
                <a:gd name="T96" fmla="*/ 2153785 w 293329"/>
                <a:gd name="T97" fmla="*/ 1957394 h 293332"/>
                <a:gd name="T98" fmla="*/ 2245154 w 293329"/>
                <a:gd name="T99" fmla="*/ 1346649 h 293332"/>
                <a:gd name="T100" fmla="*/ 2310348 w 293329"/>
                <a:gd name="T101" fmla="*/ 3101058 h 293332"/>
                <a:gd name="T102" fmla="*/ 0 w 293329"/>
                <a:gd name="T103" fmla="*/ 1957394 h 293332"/>
                <a:gd name="T104" fmla="*/ 9388267 w 293329"/>
                <a:gd name="T105" fmla="*/ 307485 h 293332"/>
                <a:gd name="T106" fmla="*/ 9759991 w 293329"/>
                <a:gd name="T107" fmla="*/ 679246 h 293332"/>
                <a:gd name="T108" fmla="*/ 826690 w 293329"/>
                <a:gd name="T109" fmla="*/ 679246 h 293332"/>
                <a:gd name="T110" fmla="*/ 1198367 w 293329"/>
                <a:gd name="T111" fmla="*/ 307485 h 293332"/>
                <a:gd name="T112" fmla="*/ 8022361 w 293329"/>
                <a:gd name="T113" fmla="*/ 1208071 h 293332"/>
                <a:gd name="T114" fmla="*/ 2720558 w 293329"/>
                <a:gd name="T115" fmla="*/ 1286932 h 293332"/>
                <a:gd name="T116" fmla="*/ 5293109 w 293329"/>
                <a:gd name="T117" fmla="*/ 246183 h 293332"/>
                <a:gd name="T118" fmla="*/ 9388267 w 293329"/>
                <a:gd name="T119" fmla="*/ 1371250 h 293332"/>
                <a:gd name="T120" fmla="*/ 1198367 w 293329"/>
                <a:gd name="T121" fmla="*/ 0 h 293332"/>
                <a:gd name="T122" fmla="*/ 519153 w 293329"/>
                <a:gd name="T123" fmla="*/ 679246 h 2933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93329" h="293332">
                  <a:moveTo>
                    <a:pt x="208355" y="263416"/>
                  </a:moveTo>
                  <a:cubicBezTo>
                    <a:pt x="210511" y="261937"/>
                    <a:pt x="213385" y="262677"/>
                    <a:pt x="214822" y="264895"/>
                  </a:cubicBezTo>
                  <a:cubicBezTo>
                    <a:pt x="215541" y="267483"/>
                    <a:pt x="214822" y="270071"/>
                    <a:pt x="212667" y="271180"/>
                  </a:cubicBezTo>
                  <a:cubicBezTo>
                    <a:pt x="192188" y="282640"/>
                    <a:pt x="169194" y="288556"/>
                    <a:pt x="146201" y="288556"/>
                  </a:cubicBezTo>
                  <a:cubicBezTo>
                    <a:pt x="124284" y="288556"/>
                    <a:pt x="102728" y="283010"/>
                    <a:pt x="82608" y="272659"/>
                  </a:cubicBezTo>
                  <a:cubicBezTo>
                    <a:pt x="80093" y="271549"/>
                    <a:pt x="79375" y="268592"/>
                    <a:pt x="80812" y="266374"/>
                  </a:cubicBezTo>
                  <a:cubicBezTo>
                    <a:pt x="81530" y="264155"/>
                    <a:pt x="84405" y="263416"/>
                    <a:pt x="86560" y="264525"/>
                  </a:cubicBezTo>
                  <a:cubicBezTo>
                    <a:pt x="125003" y="284859"/>
                    <a:pt x="170631" y="284119"/>
                    <a:pt x="208355" y="263416"/>
                  </a:cubicBezTo>
                  <a:close/>
                  <a:moveTo>
                    <a:pt x="237641" y="244663"/>
                  </a:moveTo>
                  <a:cubicBezTo>
                    <a:pt x="239437" y="246084"/>
                    <a:pt x="239796" y="248926"/>
                    <a:pt x="238000" y="250703"/>
                  </a:cubicBezTo>
                  <a:cubicBezTo>
                    <a:pt x="235485" y="253900"/>
                    <a:pt x="234048" y="257808"/>
                    <a:pt x="234048" y="261715"/>
                  </a:cubicBezTo>
                  <a:lnTo>
                    <a:pt x="234048" y="284451"/>
                  </a:lnTo>
                  <a:lnTo>
                    <a:pt x="284347" y="284451"/>
                  </a:lnTo>
                  <a:lnTo>
                    <a:pt x="284347" y="261715"/>
                  </a:lnTo>
                  <a:cubicBezTo>
                    <a:pt x="284347" y="257808"/>
                    <a:pt x="283269" y="253900"/>
                    <a:pt x="280395" y="250703"/>
                  </a:cubicBezTo>
                  <a:cubicBezTo>
                    <a:pt x="278958" y="248926"/>
                    <a:pt x="278958" y="246084"/>
                    <a:pt x="281113" y="244663"/>
                  </a:cubicBezTo>
                  <a:cubicBezTo>
                    <a:pt x="282910" y="242887"/>
                    <a:pt x="285784" y="243242"/>
                    <a:pt x="287221" y="245019"/>
                  </a:cubicBezTo>
                  <a:cubicBezTo>
                    <a:pt x="291173" y="249992"/>
                    <a:pt x="293329" y="255676"/>
                    <a:pt x="293329" y="261715"/>
                  </a:cubicBezTo>
                  <a:lnTo>
                    <a:pt x="293329" y="289069"/>
                  </a:lnTo>
                  <a:cubicBezTo>
                    <a:pt x="293329" y="291201"/>
                    <a:pt x="291533" y="293332"/>
                    <a:pt x="288658" y="293332"/>
                  </a:cubicBezTo>
                  <a:lnTo>
                    <a:pt x="229737" y="293332"/>
                  </a:lnTo>
                  <a:cubicBezTo>
                    <a:pt x="227222" y="293332"/>
                    <a:pt x="225425" y="291201"/>
                    <a:pt x="225425" y="289069"/>
                  </a:cubicBezTo>
                  <a:lnTo>
                    <a:pt x="225425" y="261715"/>
                  </a:lnTo>
                  <a:cubicBezTo>
                    <a:pt x="225425" y="255676"/>
                    <a:pt x="227222" y="249992"/>
                    <a:pt x="231174" y="245019"/>
                  </a:cubicBezTo>
                  <a:cubicBezTo>
                    <a:pt x="232611" y="243242"/>
                    <a:pt x="235844" y="242887"/>
                    <a:pt x="237641" y="244663"/>
                  </a:cubicBezTo>
                  <a:close/>
                  <a:moveTo>
                    <a:pt x="12215" y="244663"/>
                  </a:moveTo>
                  <a:cubicBezTo>
                    <a:pt x="14012" y="246084"/>
                    <a:pt x="14371" y="248926"/>
                    <a:pt x="12575" y="250703"/>
                  </a:cubicBezTo>
                  <a:cubicBezTo>
                    <a:pt x="10419" y="253900"/>
                    <a:pt x="8622" y="257808"/>
                    <a:pt x="8622" y="261715"/>
                  </a:cubicBezTo>
                  <a:lnTo>
                    <a:pt x="8622" y="284451"/>
                  </a:lnTo>
                  <a:lnTo>
                    <a:pt x="59281" y="284451"/>
                  </a:lnTo>
                  <a:lnTo>
                    <a:pt x="59281" y="261715"/>
                  </a:lnTo>
                  <a:cubicBezTo>
                    <a:pt x="59281" y="257808"/>
                    <a:pt x="57844" y="253900"/>
                    <a:pt x="54969" y="250703"/>
                  </a:cubicBezTo>
                  <a:cubicBezTo>
                    <a:pt x="53532" y="248926"/>
                    <a:pt x="53892" y="246084"/>
                    <a:pt x="55688" y="244663"/>
                  </a:cubicBezTo>
                  <a:cubicBezTo>
                    <a:pt x="57844" y="242887"/>
                    <a:pt x="60359" y="243242"/>
                    <a:pt x="61796" y="245019"/>
                  </a:cubicBezTo>
                  <a:cubicBezTo>
                    <a:pt x="65748" y="249992"/>
                    <a:pt x="67903" y="255676"/>
                    <a:pt x="67903" y="261715"/>
                  </a:cubicBezTo>
                  <a:lnTo>
                    <a:pt x="67903" y="289069"/>
                  </a:lnTo>
                  <a:cubicBezTo>
                    <a:pt x="67903" y="291201"/>
                    <a:pt x="65748" y="293332"/>
                    <a:pt x="63592" y="293332"/>
                  </a:cubicBezTo>
                  <a:lnTo>
                    <a:pt x="4311" y="293332"/>
                  </a:lnTo>
                  <a:cubicBezTo>
                    <a:pt x="1796" y="293332"/>
                    <a:pt x="0" y="291201"/>
                    <a:pt x="0" y="289069"/>
                  </a:cubicBezTo>
                  <a:lnTo>
                    <a:pt x="0" y="261715"/>
                  </a:lnTo>
                  <a:cubicBezTo>
                    <a:pt x="0" y="255676"/>
                    <a:pt x="1796" y="249992"/>
                    <a:pt x="6107" y="245019"/>
                  </a:cubicBezTo>
                  <a:cubicBezTo>
                    <a:pt x="7545" y="243242"/>
                    <a:pt x="10419" y="242887"/>
                    <a:pt x="12215" y="244663"/>
                  </a:cubicBezTo>
                  <a:close/>
                  <a:moveTo>
                    <a:pt x="258410" y="216782"/>
                  </a:moveTo>
                  <a:cubicBezTo>
                    <a:pt x="252766" y="216782"/>
                    <a:pt x="248180" y="221368"/>
                    <a:pt x="248180" y="226659"/>
                  </a:cubicBezTo>
                  <a:cubicBezTo>
                    <a:pt x="248180" y="232304"/>
                    <a:pt x="252766" y="236890"/>
                    <a:pt x="258410" y="236890"/>
                  </a:cubicBezTo>
                  <a:cubicBezTo>
                    <a:pt x="264055" y="236890"/>
                    <a:pt x="268641" y="232304"/>
                    <a:pt x="268641" y="226659"/>
                  </a:cubicBezTo>
                  <a:cubicBezTo>
                    <a:pt x="268641" y="221368"/>
                    <a:pt x="264055" y="216782"/>
                    <a:pt x="258410" y="216782"/>
                  </a:cubicBezTo>
                  <a:close/>
                  <a:moveTo>
                    <a:pt x="32985" y="216782"/>
                  </a:moveTo>
                  <a:cubicBezTo>
                    <a:pt x="27341" y="216782"/>
                    <a:pt x="22754" y="221368"/>
                    <a:pt x="22754" y="226659"/>
                  </a:cubicBezTo>
                  <a:cubicBezTo>
                    <a:pt x="22754" y="232304"/>
                    <a:pt x="27341" y="236890"/>
                    <a:pt x="32985" y="236890"/>
                  </a:cubicBezTo>
                  <a:cubicBezTo>
                    <a:pt x="38629" y="236890"/>
                    <a:pt x="43216" y="232304"/>
                    <a:pt x="43216" y="226659"/>
                  </a:cubicBezTo>
                  <a:cubicBezTo>
                    <a:pt x="43216" y="221368"/>
                    <a:pt x="38629" y="216782"/>
                    <a:pt x="32985" y="216782"/>
                  </a:cubicBezTo>
                  <a:close/>
                  <a:moveTo>
                    <a:pt x="258410" y="207962"/>
                  </a:moveTo>
                  <a:cubicBezTo>
                    <a:pt x="268994" y="207962"/>
                    <a:pt x="277460" y="216429"/>
                    <a:pt x="277460" y="226659"/>
                  </a:cubicBezTo>
                  <a:cubicBezTo>
                    <a:pt x="277460" y="237243"/>
                    <a:pt x="268994" y="245709"/>
                    <a:pt x="258410" y="245709"/>
                  </a:cubicBezTo>
                  <a:cubicBezTo>
                    <a:pt x="248180" y="245709"/>
                    <a:pt x="239713" y="237243"/>
                    <a:pt x="239713" y="226659"/>
                  </a:cubicBezTo>
                  <a:cubicBezTo>
                    <a:pt x="239713" y="216429"/>
                    <a:pt x="248180" y="207962"/>
                    <a:pt x="258410" y="207962"/>
                  </a:cubicBezTo>
                  <a:close/>
                  <a:moveTo>
                    <a:pt x="32985" y="207962"/>
                  </a:moveTo>
                  <a:cubicBezTo>
                    <a:pt x="43568" y="207962"/>
                    <a:pt x="52035" y="216429"/>
                    <a:pt x="52035" y="226659"/>
                  </a:cubicBezTo>
                  <a:cubicBezTo>
                    <a:pt x="52035" y="237243"/>
                    <a:pt x="43568" y="245709"/>
                    <a:pt x="32985" y="245709"/>
                  </a:cubicBezTo>
                  <a:cubicBezTo>
                    <a:pt x="22754" y="245709"/>
                    <a:pt x="14288" y="237243"/>
                    <a:pt x="14288" y="226659"/>
                  </a:cubicBezTo>
                  <a:cubicBezTo>
                    <a:pt x="14288" y="216429"/>
                    <a:pt x="22754" y="207962"/>
                    <a:pt x="32985" y="207962"/>
                  </a:cubicBezTo>
                  <a:close/>
                  <a:moveTo>
                    <a:pt x="141209" y="184150"/>
                  </a:moveTo>
                  <a:lnTo>
                    <a:pt x="182642" y="184150"/>
                  </a:lnTo>
                  <a:cubicBezTo>
                    <a:pt x="185164" y="184150"/>
                    <a:pt x="186965" y="186348"/>
                    <a:pt x="186965" y="188913"/>
                  </a:cubicBezTo>
                  <a:cubicBezTo>
                    <a:pt x="186965" y="191477"/>
                    <a:pt x="185164" y="193309"/>
                    <a:pt x="182642" y="193309"/>
                  </a:cubicBezTo>
                  <a:lnTo>
                    <a:pt x="141209" y="193309"/>
                  </a:lnTo>
                  <a:cubicBezTo>
                    <a:pt x="138687" y="193309"/>
                    <a:pt x="136525" y="191477"/>
                    <a:pt x="136525" y="188913"/>
                  </a:cubicBezTo>
                  <a:cubicBezTo>
                    <a:pt x="136525" y="186348"/>
                    <a:pt x="138687" y="184150"/>
                    <a:pt x="141209" y="184150"/>
                  </a:cubicBezTo>
                  <a:close/>
                  <a:moveTo>
                    <a:pt x="141209" y="153987"/>
                  </a:moveTo>
                  <a:lnTo>
                    <a:pt x="182642" y="153987"/>
                  </a:lnTo>
                  <a:cubicBezTo>
                    <a:pt x="185164" y="153987"/>
                    <a:pt x="186965" y="155818"/>
                    <a:pt x="186965" y="158383"/>
                  </a:cubicBezTo>
                  <a:cubicBezTo>
                    <a:pt x="186965" y="160947"/>
                    <a:pt x="185164" y="163145"/>
                    <a:pt x="182642" y="163145"/>
                  </a:cubicBezTo>
                  <a:lnTo>
                    <a:pt x="141209" y="163145"/>
                  </a:lnTo>
                  <a:cubicBezTo>
                    <a:pt x="138687" y="163145"/>
                    <a:pt x="136525" y="160947"/>
                    <a:pt x="136525" y="158383"/>
                  </a:cubicBezTo>
                  <a:cubicBezTo>
                    <a:pt x="136525" y="155818"/>
                    <a:pt x="138687" y="153987"/>
                    <a:pt x="141209" y="153987"/>
                  </a:cubicBezTo>
                  <a:close/>
                  <a:moveTo>
                    <a:pt x="120945" y="122087"/>
                  </a:moveTo>
                  <a:lnTo>
                    <a:pt x="120945" y="231936"/>
                  </a:lnTo>
                  <a:lnTo>
                    <a:pt x="201721" y="231936"/>
                  </a:lnTo>
                  <a:lnTo>
                    <a:pt x="201721" y="122087"/>
                  </a:lnTo>
                  <a:lnTo>
                    <a:pt x="120945" y="122087"/>
                  </a:lnTo>
                  <a:close/>
                  <a:moveTo>
                    <a:pt x="91243" y="117765"/>
                  </a:moveTo>
                  <a:lnTo>
                    <a:pt x="91243" y="218610"/>
                  </a:lnTo>
                  <a:cubicBezTo>
                    <a:pt x="91243" y="225813"/>
                    <a:pt x="97401" y="231936"/>
                    <a:pt x="104645" y="231936"/>
                  </a:cubicBezTo>
                  <a:lnTo>
                    <a:pt x="112252" y="231936"/>
                  </a:lnTo>
                  <a:lnTo>
                    <a:pt x="112252" y="122087"/>
                  </a:lnTo>
                  <a:lnTo>
                    <a:pt x="104645" y="122087"/>
                  </a:lnTo>
                  <a:cubicBezTo>
                    <a:pt x="99574" y="122087"/>
                    <a:pt x="94865" y="120286"/>
                    <a:pt x="91243" y="117765"/>
                  </a:cubicBezTo>
                  <a:close/>
                  <a:moveTo>
                    <a:pt x="274150" y="97555"/>
                  </a:moveTo>
                  <a:cubicBezTo>
                    <a:pt x="276714" y="96837"/>
                    <a:pt x="279278" y="98274"/>
                    <a:pt x="280011" y="100430"/>
                  </a:cubicBezTo>
                  <a:cubicBezTo>
                    <a:pt x="291734" y="132770"/>
                    <a:pt x="291001" y="168344"/>
                    <a:pt x="277813" y="199966"/>
                  </a:cubicBezTo>
                  <a:cubicBezTo>
                    <a:pt x="277080" y="201763"/>
                    <a:pt x="275249" y="202841"/>
                    <a:pt x="273783" y="202841"/>
                  </a:cubicBezTo>
                  <a:cubicBezTo>
                    <a:pt x="273051" y="202841"/>
                    <a:pt x="272684" y="202841"/>
                    <a:pt x="271952" y="202482"/>
                  </a:cubicBezTo>
                  <a:cubicBezTo>
                    <a:pt x="269387" y="201404"/>
                    <a:pt x="268288" y="198888"/>
                    <a:pt x="269387" y="196732"/>
                  </a:cubicBezTo>
                  <a:cubicBezTo>
                    <a:pt x="281843" y="166907"/>
                    <a:pt x="282209" y="133848"/>
                    <a:pt x="271585" y="103305"/>
                  </a:cubicBezTo>
                  <a:cubicBezTo>
                    <a:pt x="270853" y="101149"/>
                    <a:pt x="271952" y="98633"/>
                    <a:pt x="274150" y="97555"/>
                  </a:cubicBezTo>
                  <a:close/>
                  <a:moveTo>
                    <a:pt x="20584" y="95972"/>
                  </a:moveTo>
                  <a:cubicBezTo>
                    <a:pt x="22807" y="96695"/>
                    <a:pt x="24289" y="99224"/>
                    <a:pt x="23177" y="101753"/>
                  </a:cubicBezTo>
                  <a:cubicBezTo>
                    <a:pt x="12435" y="131379"/>
                    <a:pt x="12806" y="164257"/>
                    <a:pt x="24289" y="193883"/>
                  </a:cubicBezTo>
                  <a:cubicBezTo>
                    <a:pt x="25029" y="196051"/>
                    <a:pt x="23918" y="198580"/>
                    <a:pt x="21696" y="199664"/>
                  </a:cubicBezTo>
                  <a:cubicBezTo>
                    <a:pt x="20955" y="199664"/>
                    <a:pt x="20584" y="199664"/>
                    <a:pt x="19844" y="199664"/>
                  </a:cubicBezTo>
                  <a:cubicBezTo>
                    <a:pt x="17991" y="199664"/>
                    <a:pt x="16510" y="198580"/>
                    <a:pt x="15769" y="197135"/>
                  </a:cubicBezTo>
                  <a:cubicBezTo>
                    <a:pt x="3545" y="165341"/>
                    <a:pt x="3175" y="130656"/>
                    <a:pt x="14658" y="98863"/>
                  </a:cubicBezTo>
                  <a:cubicBezTo>
                    <a:pt x="15399" y="96334"/>
                    <a:pt x="17991" y="95250"/>
                    <a:pt x="20584" y="95972"/>
                  </a:cubicBezTo>
                  <a:close/>
                  <a:moveTo>
                    <a:pt x="104645" y="86431"/>
                  </a:moveTo>
                  <a:cubicBezTo>
                    <a:pt x="97401" y="86431"/>
                    <a:pt x="91243" y="92553"/>
                    <a:pt x="91243" y="99757"/>
                  </a:cubicBezTo>
                  <a:cubicBezTo>
                    <a:pt x="91243" y="107320"/>
                    <a:pt x="97401" y="113443"/>
                    <a:pt x="104645" y="113443"/>
                  </a:cubicBezTo>
                  <a:lnTo>
                    <a:pt x="192665" y="113443"/>
                  </a:lnTo>
                  <a:cubicBezTo>
                    <a:pt x="189405" y="104799"/>
                    <a:pt x="189405" y="95435"/>
                    <a:pt x="192665" y="86431"/>
                  </a:cubicBezTo>
                  <a:lnTo>
                    <a:pt x="104645" y="86431"/>
                  </a:lnTo>
                  <a:close/>
                  <a:moveTo>
                    <a:pt x="104645" y="77787"/>
                  </a:moveTo>
                  <a:lnTo>
                    <a:pt x="206067" y="77787"/>
                  </a:lnTo>
                  <a:cubicBezTo>
                    <a:pt x="208603" y="77787"/>
                    <a:pt x="210776" y="79948"/>
                    <a:pt x="210776" y="82109"/>
                  </a:cubicBezTo>
                  <a:cubicBezTo>
                    <a:pt x="210776" y="84630"/>
                    <a:pt x="208603" y="86431"/>
                    <a:pt x="206067" y="86431"/>
                  </a:cubicBezTo>
                  <a:lnTo>
                    <a:pt x="202807" y="86431"/>
                  </a:lnTo>
                  <a:cubicBezTo>
                    <a:pt x="198098" y="95074"/>
                    <a:pt x="198098" y="104799"/>
                    <a:pt x="202807" y="113443"/>
                  </a:cubicBezTo>
                  <a:lnTo>
                    <a:pt x="206067" y="113443"/>
                  </a:lnTo>
                  <a:cubicBezTo>
                    <a:pt x="208603" y="113443"/>
                    <a:pt x="210776" y="115243"/>
                    <a:pt x="210776" y="117765"/>
                  </a:cubicBezTo>
                  <a:lnTo>
                    <a:pt x="210776" y="236258"/>
                  </a:lnTo>
                  <a:cubicBezTo>
                    <a:pt x="210776" y="238779"/>
                    <a:pt x="208603" y="240940"/>
                    <a:pt x="206067" y="240940"/>
                  </a:cubicBezTo>
                  <a:lnTo>
                    <a:pt x="104645" y="240940"/>
                  </a:lnTo>
                  <a:cubicBezTo>
                    <a:pt x="92330" y="240940"/>
                    <a:pt x="82550" y="230856"/>
                    <a:pt x="82550" y="218610"/>
                  </a:cubicBezTo>
                  <a:lnTo>
                    <a:pt x="82550" y="99757"/>
                  </a:lnTo>
                  <a:cubicBezTo>
                    <a:pt x="82550" y="87511"/>
                    <a:pt x="92330" y="77787"/>
                    <a:pt x="104645" y="77787"/>
                  </a:cubicBezTo>
                  <a:close/>
                  <a:moveTo>
                    <a:pt x="237641" y="36713"/>
                  </a:moveTo>
                  <a:cubicBezTo>
                    <a:pt x="239437" y="37787"/>
                    <a:pt x="239796" y="40649"/>
                    <a:pt x="238000" y="42795"/>
                  </a:cubicBezTo>
                  <a:cubicBezTo>
                    <a:pt x="235485" y="45657"/>
                    <a:pt x="234048" y="49950"/>
                    <a:pt x="234048" y="53885"/>
                  </a:cubicBezTo>
                  <a:lnTo>
                    <a:pt x="234048" y="76781"/>
                  </a:lnTo>
                  <a:lnTo>
                    <a:pt x="284347" y="76781"/>
                  </a:lnTo>
                  <a:lnTo>
                    <a:pt x="284347" y="53885"/>
                  </a:lnTo>
                  <a:cubicBezTo>
                    <a:pt x="284347" y="49950"/>
                    <a:pt x="282910" y="45657"/>
                    <a:pt x="280395" y="42795"/>
                  </a:cubicBezTo>
                  <a:cubicBezTo>
                    <a:pt x="278958" y="40649"/>
                    <a:pt x="278958" y="37787"/>
                    <a:pt x="281113" y="36713"/>
                  </a:cubicBezTo>
                  <a:cubicBezTo>
                    <a:pt x="282910" y="34925"/>
                    <a:pt x="285784" y="35282"/>
                    <a:pt x="287221" y="37071"/>
                  </a:cubicBezTo>
                  <a:cubicBezTo>
                    <a:pt x="291173" y="41722"/>
                    <a:pt x="293329" y="47804"/>
                    <a:pt x="293329" y="53885"/>
                  </a:cubicBezTo>
                  <a:lnTo>
                    <a:pt x="293329" y="81074"/>
                  </a:lnTo>
                  <a:cubicBezTo>
                    <a:pt x="293329" y="83578"/>
                    <a:pt x="291533" y="85367"/>
                    <a:pt x="288658" y="85367"/>
                  </a:cubicBezTo>
                  <a:lnTo>
                    <a:pt x="229737" y="85367"/>
                  </a:lnTo>
                  <a:cubicBezTo>
                    <a:pt x="227222" y="85367"/>
                    <a:pt x="225425" y="83578"/>
                    <a:pt x="225425" y="81074"/>
                  </a:cubicBezTo>
                  <a:lnTo>
                    <a:pt x="225425" y="53885"/>
                  </a:lnTo>
                  <a:cubicBezTo>
                    <a:pt x="225425" y="47804"/>
                    <a:pt x="227222" y="41722"/>
                    <a:pt x="231174" y="37071"/>
                  </a:cubicBezTo>
                  <a:cubicBezTo>
                    <a:pt x="232970" y="35282"/>
                    <a:pt x="235844" y="34925"/>
                    <a:pt x="237641" y="36713"/>
                  </a:cubicBezTo>
                  <a:close/>
                  <a:moveTo>
                    <a:pt x="12215" y="36713"/>
                  </a:moveTo>
                  <a:cubicBezTo>
                    <a:pt x="14012" y="37787"/>
                    <a:pt x="14371" y="40649"/>
                    <a:pt x="12575" y="42795"/>
                  </a:cubicBezTo>
                  <a:cubicBezTo>
                    <a:pt x="10419" y="45657"/>
                    <a:pt x="8622" y="49950"/>
                    <a:pt x="8622" y="53885"/>
                  </a:cubicBezTo>
                  <a:lnTo>
                    <a:pt x="8622" y="76781"/>
                  </a:lnTo>
                  <a:lnTo>
                    <a:pt x="59281" y="76781"/>
                  </a:lnTo>
                  <a:lnTo>
                    <a:pt x="59281" y="53885"/>
                  </a:lnTo>
                  <a:cubicBezTo>
                    <a:pt x="59281" y="49950"/>
                    <a:pt x="57844" y="45657"/>
                    <a:pt x="54969" y="42795"/>
                  </a:cubicBezTo>
                  <a:cubicBezTo>
                    <a:pt x="53532" y="40649"/>
                    <a:pt x="53892" y="37787"/>
                    <a:pt x="55688" y="36713"/>
                  </a:cubicBezTo>
                  <a:cubicBezTo>
                    <a:pt x="57844" y="34925"/>
                    <a:pt x="60359" y="35282"/>
                    <a:pt x="61796" y="37071"/>
                  </a:cubicBezTo>
                  <a:cubicBezTo>
                    <a:pt x="65748" y="41722"/>
                    <a:pt x="67903" y="47804"/>
                    <a:pt x="67903" y="53885"/>
                  </a:cubicBezTo>
                  <a:lnTo>
                    <a:pt x="67903" y="81074"/>
                  </a:lnTo>
                  <a:cubicBezTo>
                    <a:pt x="67903" y="83578"/>
                    <a:pt x="65748" y="85367"/>
                    <a:pt x="63592" y="85367"/>
                  </a:cubicBezTo>
                  <a:lnTo>
                    <a:pt x="4311" y="85367"/>
                  </a:lnTo>
                  <a:cubicBezTo>
                    <a:pt x="1796" y="85367"/>
                    <a:pt x="0" y="83578"/>
                    <a:pt x="0" y="81074"/>
                  </a:cubicBezTo>
                  <a:lnTo>
                    <a:pt x="0" y="53885"/>
                  </a:lnTo>
                  <a:cubicBezTo>
                    <a:pt x="0" y="47804"/>
                    <a:pt x="1796" y="41722"/>
                    <a:pt x="6107" y="37071"/>
                  </a:cubicBezTo>
                  <a:cubicBezTo>
                    <a:pt x="7545" y="35282"/>
                    <a:pt x="10419" y="34925"/>
                    <a:pt x="12215" y="36713"/>
                  </a:cubicBezTo>
                  <a:close/>
                  <a:moveTo>
                    <a:pt x="258410" y="8466"/>
                  </a:moveTo>
                  <a:cubicBezTo>
                    <a:pt x="252766" y="8466"/>
                    <a:pt x="248180" y="13405"/>
                    <a:pt x="248180" y="18697"/>
                  </a:cubicBezTo>
                  <a:cubicBezTo>
                    <a:pt x="248180" y="24341"/>
                    <a:pt x="252766" y="28928"/>
                    <a:pt x="258410" y="28928"/>
                  </a:cubicBezTo>
                  <a:cubicBezTo>
                    <a:pt x="264055" y="28928"/>
                    <a:pt x="268641" y="24341"/>
                    <a:pt x="268641" y="18697"/>
                  </a:cubicBezTo>
                  <a:cubicBezTo>
                    <a:pt x="268641" y="13405"/>
                    <a:pt x="264055" y="8466"/>
                    <a:pt x="258410" y="8466"/>
                  </a:cubicBezTo>
                  <a:close/>
                  <a:moveTo>
                    <a:pt x="32985" y="8466"/>
                  </a:moveTo>
                  <a:cubicBezTo>
                    <a:pt x="27341" y="8466"/>
                    <a:pt x="22754" y="13405"/>
                    <a:pt x="22754" y="18697"/>
                  </a:cubicBezTo>
                  <a:cubicBezTo>
                    <a:pt x="22754" y="24341"/>
                    <a:pt x="27341" y="28928"/>
                    <a:pt x="32985" y="28928"/>
                  </a:cubicBezTo>
                  <a:cubicBezTo>
                    <a:pt x="38629" y="28928"/>
                    <a:pt x="43216" y="24341"/>
                    <a:pt x="43216" y="18697"/>
                  </a:cubicBezTo>
                  <a:cubicBezTo>
                    <a:pt x="43216" y="13405"/>
                    <a:pt x="38629" y="8466"/>
                    <a:pt x="32985" y="8466"/>
                  </a:cubicBezTo>
                  <a:close/>
                  <a:moveTo>
                    <a:pt x="145691" y="6778"/>
                  </a:moveTo>
                  <a:cubicBezTo>
                    <a:pt x="171211" y="6778"/>
                    <a:pt x="196731" y="13556"/>
                    <a:pt x="219015" y="27113"/>
                  </a:cubicBezTo>
                  <a:cubicBezTo>
                    <a:pt x="221531" y="28559"/>
                    <a:pt x="221891" y="31089"/>
                    <a:pt x="220813" y="33258"/>
                  </a:cubicBezTo>
                  <a:cubicBezTo>
                    <a:pt x="219015" y="35427"/>
                    <a:pt x="216499" y="36150"/>
                    <a:pt x="214702" y="34704"/>
                  </a:cubicBezTo>
                  <a:cubicBezTo>
                    <a:pt x="172648" y="9037"/>
                    <a:pt x="118733" y="9037"/>
                    <a:pt x="77038" y="34704"/>
                  </a:cubicBezTo>
                  <a:cubicBezTo>
                    <a:pt x="76320" y="35427"/>
                    <a:pt x="75601" y="35427"/>
                    <a:pt x="74882" y="35427"/>
                  </a:cubicBezTo>
                  <a:cubicBezTo>
                    <a:pt x="73444" y="35427"/>
                    <a:pt x="72006" y="34704"/>
                    <a:pt x="70928" y="33258"/>
                  </a:cubicBezTo>
                  <a:cubicBezTo>
                    <a:pt x="69850" y="31089"/>
                    <a:pt x="70209" y="28559"/>
                    <a:pt x="72366" y="27113"/>
                  </a:cubicBezTo>
                  <a:cubicBezTo>
                    <a:pt x="94651" y="13556"/>
                    <a:pt x="120171" y="6778"/>
                    <a:pt x="145691" y="6778"/>
                  </a:cubicBezTo>
                  <a:close/>
                  <a:moveTo>
                    <a:pt x="258410" y="0"/>
                  </a:moveTo>
                  <a:cubicBezTo>
                    <a:pt x="268994" y="0"/>
                    <a:pt x="277460" y="8466"/>
                    <a:pt x="277460" y="18697"/>
                  </a:cubicBezTo>
                  <a:cubicBezTo>
                    <a:pt x="277460" y="29280"/>
                    <a:pt x="268994" y="37747"/>
                    <a:pt x="258410" y="37747"/>
                  </a:cubicBezTo>
                  <a:cubicBezTo>
                    <a:pt x="248180" y="37747"/>
                    <a:pt x="239713" y="29280"/>
                    <a:pt x="239713" y="18697"/>
                  </a:cubicBezTo>
                  <a:cubicBezTo>
                    <a:pt x="239713" y="8466"/>
                    <a:pt x="248180" y="0"/>
                    <a:pt x="258410" y="0"/>
                  </a:cubicBezTo>
                  <a:close/>
                  <a:moveTo>
                    <a:pt x="32985" y="0"/>
                  </a:moveTo>
                  <a:cubicBezTo>
                    <a:pt x="43568" y="0"/>
                    <a:pt x="52035" y="8466"/>
                    <a:pt x="52035" y="18697"/>
                  </a:cubicBezTo>
                  <a:cubicBezTo>
                    <a:pt x="52035" y="29280"/>
                    <a:pt x="43568" y="37747"/>
                    <a:pt x="32985" y="37747"/>
                  </a:cubicBezTo>
                  <a:cubicBezTo>
                    <a:pt x="22754" y="37747"/>
                    <a:pt x="14288" y="29280"/>
                    <a:pt x="14288" y="18697"/>
                  </a:cubicBezTo>
                  <a:cubicBezTo>
                    <a:pt x="14288" y="8466"/>
                    <a:pt x="22754" y="0"/>
                    <a:pt x="329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>
                <a:lnSpc>
                  <a:spcPts val="3499"/>
                </a:lnSpc>
              </a:pPr>
              <a:endParaRPr lang="en-US" sz="7198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D47B52A-E97C-C34B-9CCA-2183D31E8791}"/>
                </a:ext>
              </a:extLst>
            </p:cNvPr>
            <p:cNvSpPr/>
            <p:nvPr/>
          </p:nvSpPr>
          <p:spPr>
            <a:xfrm>
              <a:off x="7014188" y="3296650"/>
              <a:ext cx="4855912" cy="9144000"/>
            </a:xfrm>
            <a:custGeom>
              <a:avLst/>
              <a:gdLst>
                <a:gd name="connsiteX0" fmla="*/ 0 w 4855912"/>
                <a:gd name="connsiteY0" fmla="*/ 9143998 h 9144000"/>
                <a:gd name="connsiteX1" fmla="*/ 4855912 w 4855912"/>
                <a:gd name="connsiteY1" fmla="*/ 9143998 h 9144000"/>
                <a:gd name="connsiteX2" fmla="*/ 4855912 w 4855912"/>
                <a:gd name="connsiteY2" fmla="*/ 9144000 h 9144000"/>
                <a:gd name="connsiteX3" fmla="*/ 0 w 4855912"/>
                <a:gd name="connsiteY3" fmla="*/ 9144000 h 9144000"/>
                <a:gd name="connsiteX4" fmla="*/ 0 w 4855912"/>
                <a:gd name="connsiteY4" fmla="*/ 0 h 9144000"/>
                <a:gd name="connsiteX5" fmla="*/ 4855912 w 4855912"/>
                <a:gd name="connsiteY5" fmla="*/ 0 h 9144000"/>
                <a:gd name="connsiteX6" fmla="*/ 4855912 w 4855912"/>
                <a:gd name="connsiteY6" fmla="*/ 4215866 h 9144000"/>
                <a:gd name="connsiteX7" fmla="*/ 2427956 w 4855912"/>
                <a:gd name="connsiteY7" fmla="*/ 2983833 h 9144000"/>
                <a:gd name="connsiteX8" fmla="*/ 0 w 4855912"/>
                <a:gd name="connsiteY8" fmla="*/ 4215866 h 9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5912" h="9144000">
                  <a:moveTo>
                    <a:pt x="0" y="9143998"/>
                  </a:moveTo>
                  <a:lnTo>
                    <a:pt x="4855912" y="9143998"/>
                  </a:lnTo>
                  <a:lnTo>
                    <a:pt x="4855912" y="9144000"/>
                  </a:lnTo>
                  <a:lnTo>
                    <a:pt x="0" y="9144000"/>
                  </a:lnTo>
                  <a:close/>
                  <a:moveTo>
                    <a:pt x="0" y="0"/>
                  </a:moveTo>
                  <a:lnTo>
                    <a:pt x="4855912" y="0"/>
                  </a:lnTo>
                  <a:lnTo>
                    <a:pt x="4855912" y="4215866"/>
                  </a:lnTo>
                  <a:lnTo>
                    <a:pt x="2427956" y="2983833"/>
                  </a:lnTo>
                  <a:lnTo>
                    <a:pt x="0" y="4215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499"/>
                </a:lnSpc>
              </a:pPr>
              <a:endParaRPr lang="en-US" sz="7198"/>
            </a:p>
          </p:txBody>
        </p:sp>
        <p:sp>
          <p:nvSpPr>
            <p:cNvPr id="18" name="Off-page Connector 18">
              <a:extLst>
                <a:ext uri="{FF2B5EF4-FFF2-40B4-BE49-F238E27FC236}">
                  <a16:creationId xmlns:a16="http://schemas.microsoft.com/office/drawing/2014/main" id="{3C1A8FDE-2BFA-264F-B4F3-8DC1A5EEA923}"/>
                </a:ext>
              </a:extLst>
            </p:cNvPr>
            <p:cNvSpPr/>
            <p:nvPr/>
          </p:nvSpPr>
          <p:spPr>
            <a:xfrm rot="10800000">
              <a:off x="7014188" y="6280483"/>
              <a:ext cx="4855912" cy="6160165"/>
            </a:xfrm>
            <a:prstGeom prst="flowChartOffpageConnector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499"/>
                </a:lnSpc>
              </a:pPr>
              <a:endParaRPr lang="en-US" sz="7198"/>
            </a:p>
          </p:txBody>
        </p:sp>
        <p:sp>
          <p:nvSpPr>
            <p:cNvPr id="20" name="Freeform 1015">
              <a:extLst>
                <a:ext uri="{FF2B5EF4-FFF2-40B4-BE49-F238E27FC236}">
                  <a16:creationId xmlns:a16="http://schemas.microsoft.com/office/drawing/2014/main" id="{2351AA4F-C666-6E46-85CF-07142A455F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6245" y="4772430"/>
              <a:ext cx="991796" cy="991796"/>
            </a:xfrm>
            <a:custGeom>
              <a:avLst/>
              <a:gdLst>
                <a:gd name="T0" fmla="*/ 7726423 w 293329"/>
                <a:gd name="T1" fmla="*/ 9850932 h 293332"/>
                <a:gd name="T2" fmla="*/ 2935958 w 293329"/>
                <a:gd name="T3" fmla="*/ 9676341 h 293332"/>
                <a:gd name="T4" fmla="*/ 8633732 w 293329"/>
                <a:gd name="T5" fmla="*/ 8887648 h 293332"/>
                <a:gd name="T6" fmla="*/ 8503163 w 293329"/>
                <a:gd name="T7" fmla="*/ 10333017 h 293332"/>
                <a:gd name="T8" fmla="*/ 10187033 w 293329"/>
                <a:gd name="T9" fmla="*/ 9107071 h 293332"/>
                <a:gd name="T10" fmla="*/ 10656909 w 293329"/>
                <a:gd name="T11" fmla="*/ 9507104 h 293332"/>
                <a:gd name="T12" fmla="*/ 8346597 w 293329"/>
                <a:gd name="T13" fmla="*/ 10655613 h 293332"/>
                <a:gd name="T14" fmla="*/ 8398777 w 293329"/>
                <a:gd name="T15" fmla="*/ 8900613 h 293332"/>
                <a:gd name="T16" fmla="*/ 456778 w 293329"/>
                <a:gd name="T17" fmla="*/ 9107071 h 293332"/>
                <a:gd name="T18" fmla="*/ 2153785 w 293329"/>
                <a:gd name="T19" fmla="*/ 10333017 h 293332"/>
                <a:gd name="T20" fmla="*/ 2023134 w 293329"/>
                <a:gd name="T21" fmla="*/ 8887648 h 293332"/>
                <a:gd name="T22" fmla="*/ 2466970 w 293329"/>
                <a:gd name="T23" fmla="*/ 10500789 h 293332"/>
                <a:gd name="T24" fmla="*/ 0 w 293329"/>
                <a:gd name="T25" fmla="*/ 10500789 h 293332"/>
                <a:gd name="T26" fmla="*/ 443780 w 293329"/>
                <a:gd name="T27" fmla="*/ 8887648 h 293332"/>
                <a:gd name="T28" fmla="*/ 9388267 w 293329"/>
                <a:gd name="T29" fmla="*/ 8605304 h 293332"/>
                <a:gd name="T30" fmla="*/ 1198367 w 293329"/>
                <a:gd name="T31" fmla="*/ 7874844 h 293332"/>
                <a:gd name="T32" fmla="*/ 1570072 w 293329"/>
                <a:gd name="T33" fmla="*/ 8233637 h 293332"/>
                <a:gd name="T34" fmla="*/ 10080391 w 293329"/>
                <a:gd name="T35" fmla="*/ 8233637 h 293332"/>
                <a:gd name="T36" fmla="*/ 9388267 w 293329"/>
                <a:gd name="T37" fmla="*/ 7554479 h 293332"/>
                <a:gd name="T38" fmla="*/ 1198367 w 293329"/>
                <a:gd name="T39" fmla="*/ 8925645 h 293332"/>
                <a:gd name="T40" fmla="*/ 5130248 w 293329"/>
                <a:gd name="T41" fmla="*/ 6689459 h 293332"/>
                <a:gd name="T42" fmla="*/ 6635580 w 293329"/>
                <a:gd name="T43" fmla="*/ 7022186 h 293332"/>
                <a:gd name="T44" fmla="*/ 5130248 w 293329"/>
                <a:gd name="T45" fmla="*/ 6689459 h 293332"/>
                <a:gd name="T46" fmla="*/ 6792622 w 293329"/>
                <a:gd name="T47" fmla="*/ 5753460 h 293332"/>
                <a:gd name="T48" fmla="*/ 4960060 w 293329"/>
                <a:gd name="T49" fmla="*/ 5753460 h 293332"/>
                <a:gd name="T50" fmla="*/ 4394049 w 293329"/>
                <a:gd name="T51" fmla="*/ 8425350 h 293332"/>
                <a:gd name="T52" fmla="*/ 4394049 w 293329"/>
                <a:gd name="T53" fmla="*/ 4434924 h 293332"/>
                <a:gd name="T54" fmla="*/ 3801866 w 293329"/>
                <a:gd name="T55" fmla="*/ 8425350 h 293332"/>
                <a:gd name="T56" fmla="*/ 3801866 w 293329"/>
                <a:gd name="T57" fmla="*/ 4434924 h 293332"/>
                <a:gd name="T58" fmla="*/ 10173087 w 293329"/>
                <a:gd name="T59" fmla="*/ 3648251 h 293332"/>
                <a:gd name="T60" fmla="*/ 9880272 w 293329"/>
                <a:gd name="T61" fmla="*/ 7355373 h 293332"/>
                <a:gd name="T62" fmla="*/ 9960128 w 293329"/>
                <a:gd name="T63" fmla="*/ 3543768 h 293332"/>
                <a:gd name="T64" fmla="*/ 882485 w 293329"/>
                <a:gd name="T65" fmla="*/ 7043025 h 293332"/>
                <a:gd name="T66" fmla="*/ 572838 w 293329"/>
                <a:gd name="T67" fmla="*/ 7161164 h 293332"/>
                <a:gd name="T68" fmla="*/ 3801866 w 293329"/>
                <a:gd name="T69" fmla="*/ 3139719 h 293332"/>
                <a:gd name="T70" fmla="*/ 6999706 w 293329"/>
                <a:gd name="T71" fmla="*/ 4120936 h 293332"/>
                <a:gd name="T72" fmla="*/ 3801866 w 293329"/>
                <a:gd name="T73" fmla="*/ 2825664 h 293332"/>
                <a:gd name="T74" fmla="*/ 7486601 w 293329"/>
                <a:gd name="T75" fmla="*/ 3139719 h 293332"/>
                <a:gd name="T76" fmla="*/ 7486601 w 293329"/>
                <a:gd name="T77" fmla="*/ 4120936 h 293332"/>
                <a:gd name="T78" fmla="*/ 7486601 w 293329"/>
                <a:gd name="T79" fmla="*/ 8752426 h 293332"/>
                <a:gd name="T80" fmla="*/ 2999112 w 293329"/>
                <a:gd name="T81" fmla="*/ 3623786 h 293332"/>
                <a:gd name="T82" fmla="*/ 8646767 w 293329"/>
                <a:gd name="T83" fmla="*/ 1554601 h 293332"/>
                <a:gd name="T84" fmla="*/ 10330586 w 293329"/>
                <a:gd name="T85" fmla="*/ 2789136 h 293332"/>
                <a:gd name="T86" fmla="*/ 10213098 w 293329"/>
                <a:gd name="T87" fmla="*/ 1333651 h 293332"/>
                <a:gd name="T88" fmla="*/ 10656909 w 293329"/>
                <a:gd name="T89" fmla="*/ 2945074 h 293332"/>
                <a:gd name="T90" fmla="*/ 8189923 w 293329"/>
                <a:gd name="T91" fmla="*/ 2945074 h 293332"/>
                <a:gd name="T92" fmla="*/ 8633732 w 293329"/>
                <a:gd name="T93" fmla="*/ 1333651 h 293332"/>
                <a:gd name="T94" fmla="*/ 313320 w 293329"/>
                <a:gd name="T95" fmla="*/ 1957394 h 293332"/>
                <a:gd name="T96" fmla="*/ 2153785 w 293329"/>
                <a:gd name="T97" fmla="*/ 1957394 h 293332"/>
                <a:gd name="T98" fmla="*/ 2245154 w 293329"/>
                <a:gd name="T99" fmla="*/ 1346649 h 293332"/>
                <a:gd name="T100" fmla="*/ 2310348 w 293329"/>
                <a:gd name="T101" fmla="*/ 3101058 h 293332"/>
                <a:gd name="T102" fmla="*/ 0 w 293329"/>
                <a:gd name="T103" fmla="*/ 1957394 h 293332"/>
                <a:gd name="T104" fmla="*/ 9388267 w 293329"/>
                <a:gd name="T105" fmla="*/ 307485 h 293332"/>
                <a:gd name="T106" fmla="*/ 9759991 w 293329"/>
                <a:gd name="T107" fmla="*/ 679246 h 293332"/>
                <a:gd name="T108" fmla="*/ 826690 w 293329"/>
                <a:gd name="T109" fmla="*/ 679246 h 293332"/>
                <a:gd name="T110" fmla="*/ 1198367 w 293329"/>
                <a:gd name="T111" fmla="*/ 307485 h 293332"/>
                <a:gd name="T112" fmla="*/ 8022361 w 293329"/>
                <a:gd name="T113" fmla="*/ 1208071 h 293332"/>
                <a:gd name="T114" fmla="*/ 2720558 w 293329"/>
                <a:gd name="T115" fmla="*/ 1286932 h 293332"/>
                <a:gd name="T116" fmla="*/ 5293109 w 293329"/>
                <a:gd name="T117" fmla="*/ 246183 h 293332"/>
                <a:gd name="T118" fmla="*/ 9388267 w 293329"/>
                <a:gd name="T119" fmla="*/ 1371250 h 293332"/>
                <a:gd name="T120" fmla="*/ 1198367 w 293329"/>
                <a:gd name="T121" fmla="*/ 0 h 293332"/>
                <a:gd name="T122" fmla="*/ 519153 w 293329"/>
                <a:gd name="T123" fmla="*/ 679246 h 2933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93329" h="293332">
                  <a:moveTo>
                    <a:pt x="208355" y="263416"/>
                  </a:moveTo>
                  <a:cubicBezTo>
                    <a:pt x="210511" y="261937"/>
                    <a:pt x="213385" y="262677"/>
                    <a:pt x="214822" y="264895"/>
                  </a:cubicBezTo>
                  <a:cubicBezTo>
                    <a:pt x="215541" y="267483"/>
                    <a:pt x="214822" y="270071"/>
                    <a:pt x="212667" y="271180"/>
                  </a:cubicBezTo>
                  <a:cubicBezTo>
                    <a:pt x="192188" y="282640"/>
                    <a:pt x="169194" y="288556"/>
                    <a:pt x="146201" y="288556"/>
                  </a:cubicBezTo>
                  <a:cubicBezTo>
                    <a:pt x="124284" y="288556"/>
                    <a:pt x="102728" y="283010"/>
                    <a:pt x="82608" y="272659"/>
                  </a:cubicBezTo>
                  <a:cubicBezTo>
                    <a:pt x="80093" y="271549"/>
                    <a:pt x="79375" y="268592"/>
                    <a:pt x="80812" y="266374"/>
                  </a:cubicBezTo>
                  <a:cubicBezTo>
                    <a:pt x="81530" y="264155"/>
                    <a:pt x="84405" y="263416"/>
                    <a:pt x="86560" y="264525"/>
                  </a:cubicBezTo>
                  <a:cubicBezTo>
                    <a:pt x="125003" y="284859"/>
                    <a:pt x="170631" y="284119"/>
                    <a:pt x="208355" y="263416"/>
                  </a:cubicBezTo>
                  <a:close/>
                  <a:moveTo>
                    <a:pt x="237641" y="244663"/>
                  </a:moveTo>
                  <a:cubicBezTo>
                    <a:pt x="239437" y="246084"/>
                    <a:pt x="239796" y="248926"/>
                    <a:pt x="238000" y="250703"/>
                  </a:cubicBezTo>
                  <a:cubicBezTo>
                    <a:pt x="235485" y="253900"/>
                    <a:pt x="234048" y="257808"/>
                    <a:pt x="234048" y="261715"/>
                  </a:cubicBezTo>
                  <a:lnTo>
                    <a:pt x="234048" y="284451"/>
                  </a:lnTo>
                  <a:lnTo>
                    <a:pt x="284347" y="284451"/>
                  </a:lnTo>
                  <a:lnTo>
                    <a:pt x="284347" y="261715"/>
                  </a:lnTo>
                  <a:cubicBezTo>
                    <a:pt x="284347" y="257808"/>
                    <a:pt x="283269" y="253900"/>
                    <a:pt x="280395" y="250703"/>
                  </a:cubicBezTo>
                  <a:cubicBezTo>
                    <a:pt x="278958" y="248926"/>
                    <a:pt x="278958" y="246084"/>
                    <a:pt x="281113" y="244663"/>
                  </a:cubicBezTo>
                  <a:cubicBezTo>
                    <a:pt x="282910" y="242887"/>
                    <a:pt x="285784" y="243242"/>
                    <a:pt x="287221" y="245019"/>
                  </a:cubicBezTo>
                  <a:cubicBezTo>
                    <a:pt x="291173" y="249992"/>
                    <a:pt x="293329" y="255676"/>
                    <a:pt x="293329" y="261715"/>
                  </a:cubicBezTo>
                  <a:lnTo>
                    <a:pt x="293329" y="289069"/>
                  </a:lnTo>
                  <a:cubicBezTo>
                    <a:pt x="293329" y="291201"/>
                    <a:pt x="291533" y="293332"/>
                    <a:pt x="288658" y="293332"/>
                  </a:cubicBezTo>
                  <a:lnTo>
                    <a:pt x="229737" y="293332"/>
                  </a:lnTo>
                  <a:cubicBezTo>
                    <a:pt x="227222" y="293332"/>
                    <a:pt x="225425" y="291201"/>
                    <a:pt x="225425" y="289069"/>
                  </a:cubicBezTo>
                  <a:lnTo>
                    <a:pt x="225425" y="261715"/>
                  </a:lnTo>
                  <a:cubicBezTo>
                    <a:pt x="225425" y="255676"/>
                    <a:pt x="227222" y="249992"/>
                    <a:pt x="231174" y="245019"/>
                  </a:cubicBezTo>
                  <a:cubicBezTo>
                    <a:pt x="232611" y="243242"/>
                    <a:pt x="235844" y="242887"/>
                    <a:pt x="237641" y="244663"/>
                  </a:cubicBezTo>
                  <a:close/>
                  <a:moveTo>
                    <a:pt x="12215" y="244663"/>
                  </a:moveTo>
                  <a:cubicBezTo>
                    <a:pt x="14012" y="246084"/>
                    <a:pt x="14371" y="248926"/>
                    <a:pt x="12575" y="250703"/>
                  </a:cubicBezTo>
                  <a:cubicBezTo>
                    <a:pt x="10419" y="253900"/>
                    <a:pt x="8622" y="257808"/>
                    <a:pt x="8622" y="261715"/>
                  </a:cubicBezTo>
                  <a:lnTo>
                    <a:pt x="8622" y="284451"/>
                  </a:lnTo>
                  <a:lnTo>
                    <a:pt x="59281" y="284451"/>
                  </a:lnTo>
                  <a:lnTo>
                    <a:pt x="59281" y="261715"/>
                  </a:lnTo>
                  <a:cubicBezTo>
                    <a:pt x="59281" y="257808"/>
                    <a:pt x="57844" y="253900"/>
                    <a:pt x="54969" y="250703"/>
                  </a:cubicBezTo>
                  <a:cubicBezTo>
                    <a:pt x="53532" y="248926"/>
                    <a:pt x="53892" y="246084"/>
                    <a:pt x="55688" y="244663"/>
                  </a:cubicBezTo>
                  <a:cubicBezTo>
                    <a:pt x="57844" y="242887"/>
                    <a:pt x="60359" y="243242"/>
                    <a:pt x="61796" y="245019"/>
                  </a:cubicBezTo>
                  <a:cubicBezTo>
                    <a:pt x="65748" y="249992"/>
                    <a:pt x="67903" y="255676"/>
                    <a:pt x="67903" y="261715"/>
                  </a:cubicBezTo>
                  <a:lnTo>
                    <a:pt x="67903" y="289069"/>
                  </a:lnTo>
                  <a:cubicBezTo>
                    <a:pt x="67903" y="291201"/>
                    <a:pt x="65748" y="293332"/>
                    <a:pt x="63592" y="293332"/>
                  </a:cubicBezTo>
                  <a:lnTo>
                    <a:pt x="4311" y="293332"/>
                  </a:lnTo>
                  <a:cubicBezTo>
                    <a:pt x="1796" y="293332"/>
                    <a:pt x="0" y="291201"/>
                    <a:pt x="0" y="289069"/>
                  </a:cubicBezTo>
                  <a:lnTo>
                    <a:pt x="0" y="261715"/>
                  </a:lnTo>
                  <a:cubicBezTo>
                    <a:pt x="0" y="255676"/>
                    <a:pt x="1796" y="249992"/>
                    <a:pt x="6107" y="245019"/>
                  </a:cubicBezTo>
                  <a:cubicBezTo>
                    <a:pt x="7545" y="243242"/>
                    <a:pt x="10419" y="242887"/>
                    <a:pt x="12215" y="244663"/>
                  </a:cubicBezTo>
                  <a:close/>
                  <a:moveTo>
                    <a:pt x="258410" y="216782"/>
                  </a:moveTo>
                  <a:cubicBezTo>
                    <a:pt x="252766" y="216782"/>
                    <a:pt x="248180" y="221368"/>
                    <a:pt x="248180" y="226659"/>
                  </a:cubicBezTo>
                  <a:cubicBezTo>
                    <a:pt x="248180" y="232304"/>
                    <a:pt x="252766" y="236890"/>
                    <a:pt x="258410" y="236890"/>
                  </a:cubicBezTo>
                  <a:cubicBezTo>
                    <a:pt x="264055" y="236890"/>
                    <a:pt x="268641" y="232304"/>
                    <a:pt x="268641" y="226659"/>
                  </a:cubicBezTo>
                  <a:cubicBezTo>
                    <a:pt x="268641" y="221368"/>
                    <a:pt x="264055" y="216782"/>
                    <a:pt x="258410" y="216782"/>
                  </a:cubicBezTo>
                  <a:close/>
                  <a:moveTo>
                    <a:pt x="32985" y="216782"/>
                  </a:moveTo>
                  <a:cubicBezTo>
                    <a:pt x="27341" y="216782"/>
                    <a:pt x="22754" y="221368"/>
                    <a:pt x="22754" y="226659"/>
                  </a:cubicBezTo>
                  <a:cubicBezTo>
                    <a:pt x="22754" y="232304"/>
                    <a:pt x="27341" y="236890"/>
                    <a:pt x="32985" y="236890"/>
                  </a:cubicBezTo>
                  <a:cubicBezTo>
                    <a:pt x="38629" y="236890"/>
                    <a:pt x="43216" y="232304"/>
                    <a:pt x="43216" y="226659"/>
                  </a:cubicBezTo>
                  <a:cubicBezTo>
                    <a:pt x="43216" y="221368"/>
                    <a:pt x="38629" y="216782"/>
                    <a:pt x="32985" y="216782"/>
                  </a:cubicBezTo>
                  <a:close/>
                  <a:moveTo>
                    <a:pt x="258410" y="207962"/>
                  </a:moveTo>
                  <a:cubicBezTo>
                    <a:pt x="268994" y="207962"/>
                    <a:pt x="277460" y="216429"/>
                    <a:pt x="277460" y="226659"/>
                  </a:cubicBezTo>
                  <a:cubicBezTo>
                    <a:pt x="277460" y="237243"/>
                    <a:pt x="268994" y="245709"/>
                    <a:pt x="258410" y="245709"/>
                  </a:cubicBezTo>
                  <a:cubicBezTo>
                    <a:pt x="248180" y="245709"/>
                    <a:pt x="239713" y="237243"/>
                    <a:pt x="239713" y="226659"/>
                  </a:cubicBezTo>
                  <a:cubicBezTo>
                    <a:pt x="239713" y="216429"/>
                    <a:pt x="248180" y="207962"/>
                    <a:pt x="258410" y="207962"/>
                  </a:cubicBezTo>
                  <a:close/>
                  <a:moveTo>
                    <a:pt x="32985" y="207962"/>
                  </a:moveTo>
                  <a:cubicBezTo>
                    <a:pt x="43568" y="207962"/>
                    <a:pt x="52035" y="216429"/>
                    <a:pt x="52035" y="226659"/>
                  </a:cubicBezTo>
                  <a:cubicBezTo>
                    <a:pt x="52035" y="237243"/>
                    <a:pt x="43568" y="245709"/>
                    <a:pt x="32985" y="245709"/>
                  </a:cubicBezTo>
                  <a:cubicBezTo>
                    <a:pt x="22754" y="245709"/>
                    <a:pt x="14288" y="237243"/>
                    <a:pt x="14288" y="226659"/>
                  </a:cubicBezTo>
                  <a:cubicBezTo>
                    <a:pt x="14288" y="216429"/>
                    <a:pt x="22754" y="207962"/>
                    <a:pt x="32985" y="207962"/>
                  </a:cubicBezTo>
                  <a:close/>
                  <a:moveTo>
                    <a:pt x="141209" y="184150"/>
                  </a:moveTo>
                  <a:lnTo>
                    <a:pt x="182642" y="184150"/>
                  </a:lnTo>
                  <a:cubicBezTo>
                    <a:pt x="185164" y="184150"/>
                    <a:pt x="186965" y="186348"/>
                    <a:pt x="186965" y="188913"/>
                  </a:cubicBezTo>
                  <a:cubicBezTo>
                    <a:pt x="186965" y="191477"/>
                    <a:pt x="185164" y="193309"/>
                    <a:pt x="182642" y="193309"/>
                  </a:cubicBezTo>
                  <a:lnTo>
                    <a:pt x="141209" y="193309"/>
                  </a:lnTo>
                  <a:cubicBezTo>
                    <a:pt x="138687" y="193309"/>
                    <a:pt x="136525" y="191477"/>
                    <a:pt x="136525" y="188913"/>
                  </a:cubicBezTo>
                  <a:cubicBezTo>
                    <a:pt x="136525" y="186348"/>
                    <a:pt x="138687" y="184150"/>
                    <a:pt x="141209" y="184150"/>
                  </a:cubicBezTo>
                  <a:close/>
                  <a:moveTo>
                    <a:pt x="141209" y="153987"/>
                  </a:moveTo>
                  <a:lnTo>
                    <a:pt x="182642" y="153987"/>
                  </a:lnTo>
                  <a:cubicBezTo>
                    <a:pt x="185164" y="153987"/>
                    <a:pt x="186965" y="155818"/>
                    <a:pt x="186965" y="158383"/>
                  </a:cubicBezTo>
                  <a:cubicBezTo>
                    <a:pt x="186965" y="160947"/>
                    <a:pt x="185164" y="163145"/>
                    <a:pt x="182642" y="163145"/>
                  </a:cubicBezTo>
                  <a:lnTo>
                    <a:pt x="141209" y="163145"/>
                  </a:lnTo>
                  <a:cubicBezTo>
                    <a:pt x="138687" y="163145"/>
                    <a:pt x="136525" y="160947"/>
                    <a:pt x="136525" y="158383"/>
                  </a:cubicBezTo>
                  <a:cubicBezTo>
                    <a:pt x="136525" y="155818"/>
                    <a:pt x="138687" y="153987"/>
                    <a:pt x="141209" y="153987"/>
                  </a:cubicBezTo>
                  <a:close/>
                  <a:moveTo>
                    <a:pt x="120945" y="122087"/>
                  </a:moveTo>
                  <a:lnTo>
                    <a:pt x="120945" y="231936"/>
                  </a:lnTo>
                  <a:lnTo>
                    <a:pt x="201721" y="231936"/>
                  </a:lnTo>
                  <a:lnTo>
                    <a:pt x="201721" y="122087"/>
                  </a:lnTo>
                  <a:lnTo>
                    <a:pt x="120945" y="122087"/>
                  </a:lnTo>
                  <a:close/>
                  <a:moveTo>
                    <a:pt x="91243" y="117765"/>
                  </a:moveTo>
                  <a:lnTo>
                    <a:pt x="91243" y="218610"/>
                  </a:lnTo>
                  <a:cubicBezTo>
                    <a:pt x="91243" y="225813"/>
                    <a:pt x="97401" y="231936"/>
                    <a:pt x="104645" y="231936"/>
                  </a:cubicBezTo>
                  <a:lnTo>
                    <a:pt x="112252" y="231936"/>
                  </a:lnTo>
                  <a:lnTo>
                    <a:pt x="112252" y="122087"/>
                  </a:lnTo>
                  <a:lnTo>
                    <a:pt x="104645" y="122087"/>
                  </a:lnTo>
                  <a:cubicBezTo>
                    <a:pt x="99574" y="122087"/>
                    <a:pt x="94865" y="120286"/>
                    <a:pt x="91243" y="117765"/>
                  </a:cubicBezTo>
                  <a:close/>
                  <a:moveTo>
                    <a:pt x="274150" y="97555"/>
                  </a:moveTo>
                  <a:cubicBezTo>
                    <a:pt x="276714" y="96837"/>
                    <a:pt x="279278" y="98274"/>
                    <a:pt x="280011" y="100430"/>
                  </a:cubicBezTo>
                  <a:cubicBezTo>
                    <a:pt x="291734" y="132770"/>
                    <a:pt x="291001" y="168344"/>
                    <a:pt x="277813" y="199966"/>
                  </a:cubicBezTo>
                  <a:cubicBezTo>
                    <a:pt x="277080" y="201763"/>
                    <a:pt x="275249" y="202841"/>
                    <a:pt x="273783" y="202841"/>
                  </a:cubicBezTo>
                  <a:cubicBezTo>
                    <a:pt x="273051" y="202841"/>
                    <a:pt x="272684" y="202841"/>
                    <a:pt x="271952" y="202482"/>
                  </a:cubicBezTo>
                  <a:cubicBezTo>
                    <a:pt x="269387" y="201404"/>
                    <a:pt x="268288" y="198888"/>
                    <a:pt x="269387" y="196732"/>
                  </a:cubicBezTo>
                  <a:cubicBezTo>
                    <a:pt x="281843" y="166907"/>
                    <a:pt x="282209" y="133848"/>
                    <a:pt x="271585" y="103305"/>
                  </a:cubicBezTo>
                  <a:cubicBezTo>
                    <a:pt x="270853" y="101149"/>
                    <a:pt x="271952" y="98633"/>
                    <a:pt x="274150" y="97555"/>
                  </a:cubicBezTo>
                  <a:close/>
                  <a:moveTo>
                    <a:pt x="20584" y="95972"/>
                  </a:moveTo>
                  <a:cubicBezTo>
                    <a:pt x="22807" y="96695"/>
                    <a:pt x="24289" y="99224"/>
                    <a:pt x="23177" y="101753"/>
                  </a:cubicBezTo>
                  <a:cubicBezTo>
                    <a:pt x="12435" y="131379"/>
                    <a:pt x="12806" y="164257"/>
                    <a:pt x="24289" y="193883"/>
                  </a:cubicBezTo>
                  <a:cubicBezTo>
                    <a:pt x="25029" y="196051"/>
                    <a:pt x="23918" y="198580"/>
                    <a:pt x="21696" y="199664"/>
                  </a:cubicBezTo>
                  <a:cubicBezTo>
                    <a:pt x="20955" y="199664"/>
                    <a:pt x="20584" y="199664"/>
                    <a:pt x="19844" y="199664"/>
                  </a:cubicBezTo>
                  <a:cubicBezTo>
                    <a:pt x="17991" y="199664"/>
                    <a:pt x="16510" y="198580"/>
                    <a:pt x="15769" y="197135"/>
                  </a:cubicBezTo>
                  <a:cubicBezTo>
                    <a:pt x="3545" y="165341"/>
                    <a:pt x="3175" y="130656"/>
                    <a:pt x="14658" y="98863"/>
                  </a:cubicBezTo>
                  <a:cubicBezTo>
                    <a:pt x="15399" y="96334"/>
                    <a:pt x="17991" y="95250"/>
                    <a:pt x="20584" y="95972"/>
                  </a:cubicBezTo>
                  <a:close/>
                  <a:moveTo>
                    <a:pt x="104645" y="86431"/>
                  </a:moveTo>
                  <a:cubicBezTo>
                    <a:pt x="97401" y="86431"/>
                    <a:pt x="91243" y="92553"/>
                    <a:pt x="91243" y="99757"/>
                  </a:cubicBezTo>
                  <a:cubicBezTo>
                    <a:pt x="91243" y="107320"/>
                    <a:pt x="97401" y="113443"/>
                    <a:pt x="104645" y="113443"/>
                  </a:cubicBezTo>
                  <a:lnTo>
                    <a:pt x="192665" y="113443"/>
                  </a:lnTo>
                  <a:cubicBezTo>
                    <a:pt x="189405" y="104799"/>
                    <a:pt x="189405" y="95435"/>
                    <a:pt x="192665" y="86431"/>
                  </a:cubicBezTo>
                  <a:lnTo>
                    <a:pt x="104645" y="86431"/>
                  </a:lnTo>
                  <a:close/>
                  <a:moveTo>
                    <a:pt x="104645" y="77787"/>
                  </a:moveTo>
                  <a:lnTo>
                    <a:pt x="206067" y="77787"/>
                  </a:lnTo>
                  <a:cubicBezTo>
                    <a:pt x="208603" y="77787"/>
                    <a:pt x="210776" y="79948"/>
                    <a:pt x="210776" y="82109"/>
                  </a:cubicBezTo>
                  <a:cubicBezTo>
                    <a:pt x="210776" y="84630"/>
                    <a:pt x="208603" y="86431"/>
                    <a:pt x="206067" y="86431"/>
                  </a:cubicBezTo>
                  <a:lnTo>
                    <a:pt x="202807" y="86431"/>
                  </a:lnTo>
                  <a:cubicBezTo>
                    <a:pt x="198098" y="95074"/>
                    <a:pt x="198098" y="104799"/>
                    <a:pt x="202807" y="113443"/>
                  </a:cubicBezTo>
                  <a:lnTo>
                    <a:pt x="206067" y="113443"/>
                  </a:lnTo>
                  <a:cubicBezTo>
                    <a:pt x="208603" y="113443"/>
                    <a:pt x="210776" y="115243"/>
                    <a:pt x="210776" y="117765"/>
                  </a:cubicBezTo>
                  <a:lnTo>
                    <a:pt x="210776" y="236258"/>
                  </a:lnTo>
                  <a:cubicBezTo>
                    <a:pt x="210776" y="238779"/>
                    <a:pt x="208603" y="240940"/>
                    <a:pt x="206067" y="240940"/>
                  </a:cubicBezTo>
                  <a:lnTo>
                    <a:pt x="104645" y="240940"/>
                  </a:lnTo>
                  <a:cubicBezTo>
                    <a:pt x="92330" y="240940"/>
                    <a:pt x="82550" y="230856"/>
                    <a:pt x="82550" y="218610"/>
                  </a:cubicBezTo>
                  <a:lnTo>
                    <a:pt x="82550" y="99757"/>
                  </a:lnTo>
                  <a:cubicBezTo>
                    <a:pt x="82550" y="87511"/>
                    <a:pt x="92330" y="77787"/>
                    <a:pt x="104645" y="77787"/>
                  </a:cubicBezTo>
                  <a:close/>
                  <a:moveTo>
                    <a:pt x="237641" y="36713"/>
                  </a:moveTo>
                  <a:cubicBezTo>
                    <a:pt x="239437" y="37787"/>
                    <a:pt x="239796" y="40649"/>
                    <a:pt x="238000" y="42795"/>
                  </a:cubicBezTo>
                  <a:cubicBezTo>
                    <a:pt x="235485" y="45657"/>
                    <a:pt x="234048" y="49950"/>
                    <a:pt x="234048" y="53885"/>
                  </a:cubicBezTo>
                  <a:lnTo>
                    <a:pt x="234048" y="76781"/>
                  </a:lnTo>
                  <a:lnTo>
                    <a:pt x="284347" y="76781"/>
                  </a:lnTo>
                  <a:lnTo>
                    <a:pt x="284347" y="53885"/>
                  </a:lnTo>
                  <a:cubicBezTo>
                    <a:pt x="284347" y="49950"/>
                    <a:pt x="282910" y="45657"/>
                    <a:pt x="280395" y="42795"/>
                  </a:cubicBezTo>
                  <a:cubicBezTo>
                    <a:pt x="278958" y="40649"/>
                    <a:pt x="278958" y="37787"/>
                    <a:pt x="281113" y="36713"/>
                  </a:cubicBezTo>
                  <a:cubicBezTo>
                    <a:pt x="282910" y="34925"/>
                    <a:pt x="285784" y="35282"/>
                    <a:pt x="287221" y="37071"/>
                  </a:cubicBezTo>
                  <a:cubicBezTo>
                    <a:pt x="291173" y="41722"/>
                    <a:pt x="293329" y="47804"/>
                    <a:pt x="293329" y="53885"/>
                  </a:cubicBezTo>
                  <a:lnTo>
                    <a:pt x="293329" y="81074"/>
                  </a:lnTo>
                  <a:cubicBezTo>
                    <a:pt x="293329" y="83578"/>
                    <a:pt x="291533" y="85367"/>
                    <a:pt x="288658" y="85367"/>
                  </a:cubicBezTo>
                  <a:lnTo>
                    <a:pt x="229737" y="85367"/>
                  </a:lnTo>
                  <a:cubicBezTo>
                    <a:pt x="227222" y="85367"/>
                    <a:pt x="225425" y="83578"/>
                    <a:pt x="225425" y="81074"/>
                  </a:cubicBezTo>
                  <a:lnTo>
                    <a:pt x="225425" y="53885"/>
                  </a:lnTo>
                  <a:cubicBezTo>
                    <a:pt x="225425" y="47804"/>
                    <a:pt x="227222" y="41722"/>
                    <a:pt x="231174" y="37071"/>
                  </a:cubicBezTo>
                  <a:cubicBezTo>
                    <a:pt x="232970" y="35282"/>
                    <a:pt x="235844" y="34925"/>
                    <a:pt x="237641" y="36713"/>
                  </a:cubicBezTo>
                  <a:close/>
                  <a:moveTo>
                    <a:pt x="12215" y="36713"/>
                  </a:moveTo>
                  <a:cubicBezTo>
                    <a:pt x="14012" y="37787"/>
                    <a:pt x="14371" y="40649"/>
                    <a:pt x="12575" y="42795"/>
                  </a:cubicBezTo>
                  <a:cubicBezTo>
                    <a:pt x="10419" y="45657"/>
                    <a:pt x="8622" y="49950"/>
                    <a:pt x="8622" y="53885"/>
                  </a:cubicBezTo>
                  <a:lnTo>
                    <a:pt x="8622" y="76781"/>
                  </a:lnTo>
                  <a:lnTo>
                    <a:pt x="59281" y="76781"/>
                  </a:lnTo>
                  <a:lnTo>
                    <a:pt x="59281" y="53885"/>
                  </a:lnTo>
                  <a:cubicBezTo>
                    <a:pt x="59281" y="49950"/>
                    <a:pt x="57844" y="45657"/>
                    <a:pt x="54969" y="42795"/>
                  </a:cubicBezTo>
                  <a:cubicBezTo>
                    <a:pt x="53532" y="40649"/>
                    <a:pt x="53892" y="37787"/>
                    <a:pt x="55688" y="36713"/>
                  </a:cubicBezTo>
                  <a:cubicBezTo>
                    <a:pt x="57844" y="34925"/>
                    <a:pt x="60359" y="35282"/>
                    <a:pt x="61796" y="37071"/>
                  </a:cubicBezTo>
                  <a:cubicBezTo>
                    <a:pt x="65748" y="41722"/>
                    <a:pt x="67903" y="47804"/>
                    <a:pt x="67903" y="53885"/>
                  </a:cubicBezTo>
                  <a:lnTo>
                    <a:pt x="67903" y="81074"/>
                  </a:lnTo>
                  <a:cubicBezTo>
                    <a:pt x="67903" y="83578"/>
                    <a:pt x="65748" y="85367"/>
                    <a:pt x="63592" y="85367"/>
                  </a:cubicBezTo>
                  <a:lnTo>
                    <a:pt x="4311" y="85367"/>
                  </a:lnTo>
                  <a:cubicBezTo>
                    <a:pt x="1796" y="85367"/>
                    <a:pt x="0" y="83578"/>
                    <a:pt x="0" y="81074"/>
                  </a:cubicBezTo>
                  <a:lnTo>
                    <a:pt x="0" y="53885"/>
                  </a:lnTo>
                  <a:cubicBezTo>
                    <a:pt x="0" y="47804"/>
                    <a:pt x="1796" y="41722"/>
                    <a:pt x="6107" y="37071"/>
                  </a:cubicBezTo>
                  <a:cubicBezTo>
                    <a:pt x="7545" y="35282"/>
                    <a:pt x="10419" y="34925"/>
                    <a:pt x="12215" y="36713"/>
                  </a:cubicBezTo>
                  <a:close/>
                  <a:moveTo>
                    <a:pt x="258410" y="8466"/>
                  </a:moveTo>
                  <a:cubicBezTo>
                    <a:pt x="252766" y="8466"/>
                    <a:pt x="248180" y="13405"/>
                    <a:pt x="248180" y="18697"/>
                  </a:cubicBezTo>
                  <a:cubicBezTo>
                    <a:pt x="248180" y="24341"/>
                    <a:pt x="252766" y="28928"/>
                    <a:pt x="258410" y="28928"/>
                  </a:cubicBezTo>
                  <a:cubicBezTo>
                    <a:pt x="264055" y="28928"/>
                    <a:pt x="268641" y="24341"/>
                    <a:pt x="268641" y="18697"/>
                  </a:cubicBezTo>
                  <a:cubicBezTo>
                    <a:pt x="268641" y="13405"/>
                    <a:pt x="264055" y="8466"/>
                    <a:pt x="258410" y="8466"/>
                  </a:cubicBezTo>
                  <a:close/>
                  <a:moveTo>
                    <a:pt x="32985" y="8466"/>
                  </a:moveTo>
                  <a:cubicBezTo>
                    <a:pt x="27341" y="8466"/>
                    <a:pt x="22754" y="13405"/>
                    <a:pt x="22754" y="18697"/>
                  </a:cubicBezTo>
                  <a:cubicBezTo>
                    <a:pt x="22754" y="24341"/>
                    <a:pt x="27341" y="28928"/>
                    <a:pt x="32985" y="28928"/>
                  </a:cubicBezTo>
                  <a:cubicBezTo>
                    <a:pt x="38629" y="28928"/>
                    <a:pt x="43216" y="24341"/>
                    <a:pt x="43216" y="18697"/>
                  </a:cubicBezTo>
                  <a:cubicBezTo>
                    <a:pt x="43216" y="13405"/>
                    <a:pt x="38629" y="8466"/>
                    <a:pt x="32985" y="8466"/>
                  </a:cubicBezTo>
                  <a:close/>
                  <a:moveTo>
                    <a:pt x="145691" y="6778"/>
                  </a:moveTo>
                  <a:cubicBezTo>
                    <a:pt x="171211" y="6778"/>
                    <a:pt x="196731" y="13556"/>
                    <a:pt x="219015" y="27113"/>
                  </a:cubicBezTo>
                  <a:cubicBezTo>
                    <a:pt x="221531" y="28559"/>
                    <a:pt x="221891" y="31089"/>
                    <a:pt x="220813" y="33258"/>
                  </a:cubicBezTo>
                  <a:cubicBezTo>
                    <a:pt x="219015" y="35427"/>
                    <a:pt x="216499" y="36150"/>
                    <a:pt x="214702" y="34704"/>
                  </a:cubicBezTo>
                  <a:cubicBezTo>
                    <a:pt x="172648" y="9037"/>
                    <a:pt x="118733" y="9037"/>
                    <a:pt x="77038" y="34704"/>
                  </a:cubicBezTo>
                  <a:cubicBezTo>
                    <a:pt x="76320" y="35427"/>
                    <a:pt x="75601" y="35427"/>
                    <a:pt x="74882" y="35427"/>
                  </a:cubicBezTo>
                  <a:cubicBezTo>
                    <a:pt x="73444" y="35427"/>
                    <a:pt x="72006" y="34704"/>
                    <a:pt x="70928" y="33258"/>
                  </a:cubicBezTo>
                  <a:cubicBezTo>
                    <a:pt x="69850" y="31089"/>
                    <a:pt x="70209" y="28559"/>
                    <a:pt x="72366" y="27113"/>
                  </a:cubicBezTo>
                  <a:cubicBezTo>
                    <a:pt x="94651" y="13556"/>
                    <a:pt x="120171" y="6778"/>
                    <a:pt x="145691" y="6778"/>
                  </a:cubicBezTo>
                  <a:close/>
                  <a:moveTo>
                    <a:pt x="258410" y="0"/>
                  </a:moveTo>
                  <a:cubicBezTo>
                    <a:pt x="268994" y="0"/>
                    <a:pt x="277460" y="8466"/>
                    <a:pt x="277460" y="18697"/>
                  </a:cubicBezTo>
                  <a:cubicBezTo>
                    <a:pt x="277460" y="29280"/>
                    <a:pt x="268994" y="37747"/>
                    <a:pt x="258410" y="37747"/>
                  </a:cubicBezTo>
                  <a:cubicBezTo>
                    <a:pt x="248180" y="37747"/>
                    <a:pt x="239713" y="29280"/>
                    <a:pt x="239713" y="18697"/>
                  </a:cubicBezTo>
                  <a:cubicBezTo>
                    <a:pt x="239713" y="8466"/>
                    <a:pt x="248180" y="0"/>
                    <a:pt x="258410" y="0"/>
                  </a:cubicBezTo>
                  <a:close/>
                  <a:moveTo>
                    <a:pt x="32985" y="0"/>
                  </a:moveTo>
                  <a:cubicBezTo>
                    <a:pt x="43568" y="0"/>
                    <a:pt x="52035" y="8466"/>
                    <a:pt x="52035" y="18697"/>
                  </a:cubicBezTo>
                  <a:cubicBezTo>
                    <a:pt x="52035" y="29280"/>
                    <a:pt x="43568" y="37747"/>
                    <a:pt x="32985" y="37747"/>
                  </a:cubicBezTo>
                  <a:cubicBezTo>
                    <a:pt x="22754" y="37747"/>
                    <a:pt x="14288" y="29280"/>
                    <a:pt x="14288" y="18697"/>
                  </a:cubicBezTo>
                  <a:cubicBezTo>
                    <a:pt x="14288" y="8466"/>
                    <a:pt x="22754" y="0"/>
                    <a:pt x="329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>
                <a:lnSpc>
                  <a:spcPts val="3499"/>
                </a:lnSpc>
              </a:pPr>
              <a:endParaRPr lang="en-US" sz="7198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D8ABAF9-5E4B-6A41-91A7-4437EF2C1D0E}"/>
                </a:ext>
              </a:extLst>
            </p:cNvPr>
            <p:cNvSpPr/>
            <p:nvPr/>
          </p:nvSpPr>
          <p:spPr>
            <a:xfrm>
              <a:off x="12507551" y="3296650"/>
              <a:ext cx="4855912" cy="9144000"/>
            </a:xfrm>
            <a:custGeom>
              <a:avLst/>
              <a:gdLst>
                <a:gd name="connsiteX0" fmla="*/ 0 w 4855912"/>
                <a:gd name="connsiteY0" fmla="*/ 9143998 h 9144000"/>
                <a:gd name="connsiteX1" fmla="*/ 4855912 w 4855912"/>
                <a:gd name="connsiteY1" fmla="*/ 9143998 h 9144000"/>
                <a:gd name="connsiteX2" fmla="*/ 4855912 w 4855912"/>
                <a:gd name="connsiteY2" fmla="*/ 9144000 h 9144000"/>
                <a:gd name="connsiteX3" fmla="*/ 0 w 4855912"/>
                <a:gd name="connsiteY3" fmla="*/ 9144000 h 9144000"/>
                <a:gd name="connsiteX4" fmla="*/ 0 w 4855912"/>
                <a:gd name="connsiteY4" fmla="*/ 0 h 9144000"/>
                <a:gd name="connsiteX5" fmla="*/ 4855912 w 4855912"/>
                <a:gd name="connsiteY5" fmla="*/ 0 h 9144000"/>
                <a:gd name="connsiteX6" fmla="*/ 4855912 w 4855912"/>
                <a:gd name="connsiteY6" fmla="*/ 4215866 h 9144000"/>
                <a:gd name="connsiteX7" fmla="*/ 2427956 w 4855912"/>
                <a:gd name="connsiteY7" fmla="*/ 2983833 h 9144000"/>
                <a:gd name="connsiteX8" fmla="*/ 0 w 4855912"/>
                <a:gd name="connsiteY8" fmla="*/ 4215866 h 9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5912" h="9144000">
                  <a:moveTo>
                    <a:pt x="0" y="9143998"/>
                  </a:moveTo>
                  <a:lnTo>
                    <a:pt x="4855912" y="9143998"/>
                  </a:lnTo>
                  <a:lnTo>
                    <a:pt x="4855912" y="9144000"/>
                  </a:lnTo>
                  <a:lnTo>
                    <a:pt x="0" y="9144000"/>
                  </a:lnTo>
                  <a:close/>
                  <a:moveTo>
                    <a:pt x="0" y="0"/>
                  </a:moveTo>
                  <a:lnTo>
                    <a:pt x="4855912" y="0"/>
                  </a:lnTo>
                  <a:lnTo>
                    <a:pt x="4855912" y="4215866"/>
                  </a:lnTo>
                  <a:lnTo>
                    <a:pt x="2427956" y="2983833"/>
                  </a:lnTo>
                  <a:lnTo>
                    <a:pt x="0" y="42158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499"/>
                </a:lnSpc>
              </a:pPr>
              <a:endParaRPr lang="en-US" sz="7198"/>
            </a:p>
          </p:txBody>
        </p:sp>
        <p:sp>
          <p:nvSpPr>
            <p:cNvPr id="24" name="Off-page Connector 26">
              <a:extLst>
                <a:ext uri="{FF2B5EF4-FFF2-40B4-BE49-F238E27FC236}">
                  <a16:creationId xmlns:a16="http://schemas.microsoft.com/office/drawing/2014/main" id="{76095381-D339-CE48-9017-0316BA514B4F}"/>
                </a:ext>
              </a:extLst>
            </p:cNvPr>
            <p:cNvSpPr/>
            <p:nvPr/>
          </p:nvSpPr>
          <p:spPr>
            <a:xfrm rot="10800000">
              <a:off x="12507551" y="6280483"/>
              <a:ext cx="4855912" cy="6160165"/>
            </a:xfrm>
            <a:prstGeom prst="flowChartOffpageConnector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499"/>
                </a:lnSpc>
              </a:pPr>
              <a:endParaRPr lang="en-US" sz="7198"/>
            </a:p>
          </p:txBody>
        </p:sp>
        <p:sp>
          <p:nvSpPr>
            <p:cNvPr id="26" name="Freeform 1015">
              <a:extLst>
                <a:ext uri="{FF2B5EF4-FFF2-40B4-BE49-F238E27FC236}">
                  <a16:creationId xmlns:a16="http://schemas.microsoft.com/office/drawing/2014/main" id="{22CA27A4-E508-A540-B01D-FE9DD9FCC6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39608" y="4772430"/>
              <a:ext cx="991796" cy="991796"/>
            </a:xfrm>
            <a:custGeom>
              <a:avLst/>
              <a:gdLst>
                <a:gd name="T0" fmla="*/ 7726423 w 293329"/>
                <a:gd name="T1" fmla="*/ 9850932 h 293332"/>
                <a:gd name="T2" fmla="*/ 2935958 w 293329"/>
                <a:gd name="T3" fmla="*/ 9676341 h 293332"/>
                <a:gd name="T4" fmla="*/ 8633732 w 293329"/>
                <a:gd name="T5" fmla="*/ 8887648 h 293332"/>
                <a:gd name="T6" fmla="*/ 8503163 w 293329"/>
                <a:gd name="T7" fmla="*/ 10333017 h 293332"/>
                <a:gd name="T8" fmla="*/ 10187033 w 293329"/>
                <a:gd name="T9" fmla="*/ 9107071 h 293332"/>
                <a:gd name="T10" fmla="*/ 10656909 w 293329"/>
                <a:gd name="T11" fmla="*/ 9507104 h 293332"/>
                <a:gd name="T12" fmla="*/ 8346597 w 293329"/>
                <a:gd name="T13" fmla="*/ 10655613 h 293332"/>
                <a:gd name="T14" fmla="*/ 8398777 w 293329"/>
                <a:gd name="T15" fmla="*/ 8900613 h 293332"/>
                <a:gd name="T16" fmla="*/ 456778 w 293329"/>
                <a:gd name="T17" fmla="*/ 9107071 h 293332"/>
                <a:gd name="T18" fmla="*/ 2153785 w 293329"/>
                <a:gd name="T19" fmla="*/ 10333017 h 293332"/>
                <a:gd name="T20" fmla="*/ 2023134 w 293329"/>
                <a:gd name="T21" fmla="*/ 8887648 h 293332"/>
                <a:gd name="T22" fmla="*/ 2466970 w 293329"/>
                <a:gd name="T23" fmla="*/ 10500789 h 293332"/>
                <a:gd name="T24" fmla="*/ 0 w 293329"/>
                <a:gd name="T25" fmla="*/ 10500789 h 293332"/>
                <a:gd name="T26" fmla="*/ 443780 w 293329"/>
                <a:gd name="T27" fmla="*/ 8887648 h 293332"/>
                <a:gd name="T28" fmla="*/ 9388267 w 293329"/>
                <a:gd name="T29" fmla="*/ 8605304 h 293332"/>
                <a:gd name="T30" fmla="*/ 1198367 w 293329"/>
                <a:gd name="T31" fmla="*/ 7874844 h 293332"/>
                <a:gd name="T32" fmla="*/ 1570072 w 293329"/>
                <a:gd name="T33" fmla="*/ 8233637 h 293332"/>
                <a:gd name="T34" fmla="*/ 10080391 w 293329"/>
                <a:gd name="T35" fmla="*/ 8233637 h 293332"/>
                <a:gd name="T36" fmla="*/ 9388267 w 293329"/>
                <a:gd name="T37" fmla="*/ 7554479 h 293332"/>
                <a:gd name="T38" fmla="*/ 1198367 w 293329"/>
                <a:gd name="T39" fmla="*/ 8925645 h 293332"/>
                <a:gd name="T40" fmla="*/ 5130248 w 293329"/>
                <a:gd name="T41" fmla="*/ 6689459 h 293332"/>
                <a:gd name="T42" fmla="*/ 6635580 w 293329"/>
                <a:gd name="T43" fmla="*/ 7022186 h 293332"/>
                <a:gd name="T44" fmla="*/ 5130248 w 293329"/>
                <a:gd name="T45" fmla="*/ 6689459 h 293332"/>
                <a:gd name="T46" fmla="*/ 6792622 w 293329"/>
                <a:gd name="T47" fmla="*/ 5753460 h 293332"/>
                <a:gd name="T48" fmla="*/ 4960060 w 293329"/>
                <a:gd name="T49" fmla="*/ 5753460 h 293332"/>
                <a:gd name="T50" fmla="*/ 4394049 w 293329"/>
                <a:gd name="T51" fmla="*/ 8425350 h 293332"/>
                <a:gd name="T52" fmla="*/ 4394049 w 293329"/>
                <a:gd name="T53" fmla="*/ 4434924 h 293332"/>
                <a:gd name="T54" fmla="*/ 3801866 w 293329"/>
                <a:gd name="T55" fmla="*/ 8425350 h 293332"/>
                <a:gd name="T56" fmla="*/ 3801866 w 293329"/>
                <a:gd name="T57" fmla="*/ 4434924 h 293332"/>
                <a:gd name="T58" fmla="*/ 10173087 w 293329"/>
                <a:gd name="T59" fmla="*/ 3648251 h 293332"/>
                <a:gd name="T60" fmla="*/ 9880272 w 293329"/>
                <a:gd name="T61" fmla="*/ 7355373 h 293332"/>
                <a:gd name="T62" fmla="*/ 9960128 w 293329"/>
                <a:gd name="T63" fmla="*/ 3543768 h 293332"/>
                <a:gd name="T64" fmla="*/ 882485 w 293329"/>
                <a:gd name="T65" fmla="*/ 7043025 h 293332"/>
                <a:gd name="T66" fmla="*/ 572838 w 293329"/>
                <a:gd name="T67" fmla="*/ 7161164 h 293332"/>
                <a:gd name="T68" fmla="*/ 3801866 w 293329"/>
                <a:gd name="T69" fmla="*/ 3139719 h 293332"/>
                <a:gd name="T70" fmla="*/ 6999706 w 293329"/>
                <a:gd name="T71" fmla="*/ 4120936 h 293332"/>
                <a:gd name="T72" fmla="*/ 3801866 w 293329"/>
                <a:gd name="T73" fmla="*/ 2825664 h 293332"/>
                <a:gd name="T74" fmla="*/ 7486601 w 293329"/>
                <a:gd name="T75" fmla="*/ 3139719 h 293332"/>
                <a:gd name="T76" fmla="*/ 7486601 w 293329"/>
                <a:gd name="T77" fmla="*/ 4120936 h 293332"/>
                <a:gd name="T78" fmla="*/ 7486601 w 293329"/>
                <a:gd name="T79" fmla="*/ 8752426 h 293332"/>
                <a:gd name="T80" fmla="*/ 2999112 w 293329"/>
                <a:gd name="T81" fmla="*/ 3623786 h 293332"/>
                <a:gd name="T82" fmla="*/ 8646767 w 293329"/>
                <a:gd name="T83" fmla="*/ 1554601 h 293332"/>
                <a:gd name="T84" fmla="*/ 10330586 w 293329"/>
                <a:gd name="T85" fmla="*/ 2789136 h 293332"/>
                <a:gd name="T86" fmla="*/ 10213098 w 293329"/>
                <a:gd name="T87" fmla="*/ 1333651 h 293332"/>
                <a:gd name="T88" fmla="*/ 10656909 w 293329"/>
                <a:gd name="T89" fmla="*/ 2945074 h 293332"/>
                <a:gd name="T90" fmla="*/ 8189923 w 293329"/>
                <a:gd name="T91" fmla="*/ 2945074 h 293332"/>
                <a:gd name="T92" fmla="*/ 8633732 w 293329"/>
                <a:gd name="T93" fmla="*/ 1333651 h 293332"/>
                <a:gd name="T94" fmla="*/ 313320 w 293329"/>
                <a:gd name="T95" fmla="*/ 1957394 h 293332"/>
                <a:gd name="T96" fmla="*/ 2153785 w 293329"/>
                <a:gd name="T97" fmla="*/ 1957394 h 293332"/>
                <a:gd name="T98" fmla="*/ 2245154 w 293329"/>
                <a:gd name="T99" fmla="*/ 1346649 h 293332"/>
                <a:gd name="T100" fmla="*/ 2310348 w 293329"/>
                <a:gd name="T101" fmla="*/ 3101058 h 293332"/>
                <a:gd name="T102" fmla="*/ 0 w 293329"/>
                <a:gd name="T103" fmla="*/ 1957394 h 293332"/>
                <a:gd name="T104" fmla="*/ 9388267 w 293329"/>
                <a:gd name="T105" fmla="*/ 307485 h 293332"/>
                <a:gd name="T106" fmla="*/ 9759991 w 293329"/>
                <a:gd name="T107" fmla="*/ 679246 h 293332"/>
                <a:gd name="T108" fmla="*/ 826690 w 293329"/>
                <a:gd name="T109" fmla="*/ 679246 h 293332"/>
                <a:gd name="T110" fmla="*/ 1198367 w 293329"/>
                <a:gd name="T111" fmla="*/ 307485 h 293332"/>
                <a:gd name="T112" fmla="*/ 8022361 w 293329"/>
                <a:gd name="T113" fmla="*/ 1208071 h 293332"/>
                <a:gd name="T114" fmla="*/ 2720558 w 293329"/>
                <a:gd name="T115" fmla="*/ 1286932 h 293332"/>
                <a:gd name="T116" fmla="*/ 5293109 w 293329"/>
                <a:gd name="T117" fmla="*/ 246183 h 293332"/>
                <a:gd name="T118" fmla="*/ 9388267 w 293329"/>
                <a:gd name="T119" fmla="*/ 1371250 h 293332"/>
                <a:gd name="T120" fmla="*/ 1198367 w 293329"/>
                <a:gd name="T121" fmla="*/ 0 h 293332"/>
                <a:gd name="T122" fmla="*/ 519153 w 293329"/>
                <a:gd name="T123" fmla="*/ 679246 h 2933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93329" h="293332">
                  <a:moveTo>
                    <a:pt x="208355" y="263416"/>
                  </a:moveTo>
                  <a:cubicBezTo>
                    <a:pt x="210511" y="261937"/>
                    <a:pt x="213385" y="262677"/>
                    <a:pt x="214822" y="264895"/>
                  </a:cubicBezTo>
                  <a:cubicBezTo>
                    <a:pt x="215541" y="267483"/>
                    <a:pt x="214822" y="270071"/>
                    <a:pt x="212667" y="271180"/>
                  </a:cubicBezTo>
                  <a:cubicBezTo>
                    <a:pt x="192188" y="282640"/>
                    <a:pt x="169194" y="288556"/>
                    <a:pt x="146201" y="288556"/>
                  </a:cubicBezTo>
                  <a:cubicBezTo>
                    <a:pt x="124284" y="288556"/>
                    <a:pt x="102728" y="283010"/>
                    <a:pt x="82608" y="272659"/>
                  </a:cubicBezTo>
                  <a:cubicBezTo>
                    <a:pt x="80093" y="271549"/>
                    <a:pt x="79375" y="268592"/>
                    <a:pt x="80812" y="266374"/>
                  </a:cubicBezTo>
                  <a:cubicBezTo>
                    <a:pt x="81530" y="264155"/>
                    <a:pt x="84405" y="263416"/>
                    <a:pt x="86560" y="264525"/>
                  </a:cubicBezTo>
                  <a:cubicBezTo>
                    <a:pt x="125003" y="284859"/>
                    <a:pt x="170631" y="284119"/>
                    <a:pt x="208355" y="263416"/>
                  </a:cubicBezTo>
                  <a:close/>
                  <a:moveTo>
                    <a:pt x="237641" y="244663"/>
                  </a:moveTo>
                  <a:cubicBezTo>
                    <a:pt x="239437" y="246084"/>
                    <a:pt x="239796" y="248926"/>
                    <a:pt x="238000" y="250703"/>
                  </a:cubicBezTo>
                  <a:cubicBezTo>
                    <a:pt x="235485" y="253900"/>
                    <a:pt x="234048" y="257808"/>
                    <a:pt x="234048" y="261715"/>
                  </a:cubicBezTo>
                  <a:lnTo>
                    <a:pt x="234048" y="284451"/>
                  </a:lnTo>
                  <a:lnTo>
                    <a:pt x="284347" y="284451"/>
                  </a:lnTo>
                  <a:lnTo>
                    <a:pt x="284347" y="261715"/>
                  </a:lnTo>
                  <a:cubicBezTo>
                    <a:pt x="284347" y="257808"/>
                    <a:pt x="283269" y="253900"/>
                    <a:pt x="280395" y="250703"/>
                  </a:cubicBezTo>
                  <a:cubicBezTo>
                    <a:pt x="278958" y="248926"/>
                    <a:pt x="278958" y="246084"/>
                    <a:pt x="281113" y="244663"/>
                  </a:cubicBezTo>
                  <a:cubicBezTo>
                    <a:pt x="282910" y="242887"/>
                    <a:pt x="285784" y="243242"/>
                    <a:pt x="287221" y="245019"/>
                  </a:cubicBezTo>
                  <a:cubicBezTo>
                    <a:pt x="291173" y="249992"/>
                    <a:pt x="293329" y="255676"/>
                    <a:pt x="293329" y="261715"/>
                  </a:cubicBezTo>
                  <a:lnTo>
                    <a:pt x="293329" y="289069"/>
                  </a:lnTo>
                  <a:cubicBezTo>
                    <a:pt x="293329" y="291201"/>
                    <a:pt x="291533" y="293332"/>
                    <a:pt x="288658" y="293332"/>
                  </a:cubicBezTo>
                  <a:lnTo>
                    <a:pt x="229737" y="293332"/>
                  </a:lnTo>
                  <a:cubicBezTo>
                    <a:pt x="227222" y="293332"/>
                    <a:pt x="225425" y="291201"/>
                    <a:pt x="225425" y="289069"/>
                  </a:cubicBezTo>
                  <a:lnTo>
                    <a:pt x="225425" y="261715"/>
                  </a:lnTo>
                  <a:cubicBezTo>
                    <a:pt x="225425" y="255676"/>
                    <a:pt x="227222" y="249992"/>
                    <a:pt x="231174" y="245019"/>
                  </a:cubicBezTo>
                  <a:cubicBezTo>
                    <a:pt x="232611" y="243242"/>
                    <a:pt x="235844" y="242887"/>
                    <a:pt x="237641" y="244663"/>
                  </a:cubicBezTo>
                  <a:close/>
                  <a:moveTo>
                    <a:pt x="12215" y="244663"/>
                  </a:moveTo>
                  <a:cubicBezTo>
                    <a:pt x="14012" y="246084"/>
                    <a:pt x="14371" y="248926"/>
                    <a:pt x="12575" y="250703"/>
                  </a:cubicBezTo>
                  <a:cubicBezTo>
                    <a:pt x="10419" y="253900"/>
                    <a:pt x="8622" y="257808"/>
                    <a:pt x="8622" y="261715"/>
                  </a:cubicBezTo>
                  <a:lnTo>
                    <a:pt x="8622" y="284451"/>
                  </a:lnTo>
                  <a:lnTo>
                    <a:pt x="59281" y="284451"/>
                  </a:lnTo>
                  <a:lnTo>
                    <a:pt x="59281" y="261715"/>
                  </a:lnTo>
                  <a:cubicBezTo>
                    <a:pt x="59281" y="257808"/>
                    <a:pt x="57844" y="253900"/>
                    <a:pt x="54969" y="250703"/>
                  </a:cubicBezTo>
                  <a:cubicBezTo>
                    <a:pt x="53532" y="248926"/>
                    <a:pt x="53892" y="246084"/>
                    <a:pt x="55688" y="244663"/>
                  </a:cubicBezTo>
                  <a:cubicBezTo>
                    <a:pt x="57844" y="242887"/>
                    <a:pt x="60359" y="243242"/>
                    <a:pt x="61796" y="245019"/>
                  </a:cubicBezTo>
                  <a:cubicBezTo>
                    <a:pt x="65748" y="249992"/>
                    <a:pt x="67903" y="255676"/>
                    <a:pt x="67903" y="261715"/>
                  </a:cubicBezTo>
                  <a:lnTo>
                    <a:pt x="67903" y="289069"/>
                  </a:lnTo>
                  <a:cubicBezTo>
                    <a:pt x="67903" y="291201"/>
                    <a:pt x="65748" y="293332"/>
                    <a:pt x="63592" y="293332"/>
                  </a:cubicBezTo>
                  <a:lnTo>
                    <a:pt x="4311" y="293332"/>
                  </a:lnTo>
                  <a:cubicBezTo>
                    <a:pt x="1796" y="293332"/>
                    <a:pt x="0" y="291201"/>
                    <a:pt x="0" y="289069"/>
                  </a:cubicBezTo>
                  <a:lnTo>
                    <a:pt x="0" y="261715"/>
                  </a:lnTo>
                  <a:cubicBezTo>
                    <a:pt x="0" y="255676"/>
                    <a:pt x="1796" y="249992"/>
                    <a:pt x="6107" y="245019"/>
                  </a:cubicBezTo>
                  <a:cubicBezTo>
                    <a:pt x="7545" y="243242"/>
                    <a:pt x="10419" y="242887"/>
                    <a:pt x="12215" y="244663"/>
                  </a:cubicBezTo>
                  <a:close/>
                  <a:moveTo>
                    <a:pt x="258410" y="216782"/>
                  </a:moveTo>
                  <a:cubicBezTo>
                    <a:pt x="252766" y="216782"/>
                    <a:pt x="248180" y="221368"/>
                    <a:pt x="248180" y="226659"/>
                  </a:cubicBezTo>
                  <a:cubicBezTo>
                    <a:pt x="248180" y="232304"/>
                    <a:pt x="252766" y="236890"/>
                    <a:pt x="258410" y="236890"/>
                  </a:cubicBezTo>
                  <a:cubicBezTo>
                    <a:pt x="264055" y="236890"/>
                    <a:pt x="268641" y="232304"/>
                    <a:pt x="268641" y="226659"/>
                  </a:cubicBezTo>
                  <a:cubicBezTo>
                    <a:pt x="268641" y="221368"/>
                    <a:pt x="264055" y="216782"/>
                    <a:pt x="258410" y="216782"/>
                  </a:cubicBezTo>
                  <a:close/>
                  <a:moveTo>
                    <a:pt x="32985" y="216782"/>
                  </a:moveTo>
                  <a:cubicBezTo>
                    <a:pt x="27341" y="216782"/>
                    <a:pt x="22754" y="221368"/>
                    <a:pt x="22754" y="226659"/>
                  </a:cubicBezTo>
                  <a:cubicBezTo>
                    <a:pt x="22754" y="232304"/>
                    <a:pt x="27341" y="236890"/>
                    <a:pt x="32985" y="236890"/>
                  </a:cubicBezTo>
                  <a:cubicBezTo>
                    <a:pt x="38629" y="236890"/>
                    <a:pt x="43216" y="232304"/>
                    <a:pt x="43216" y="226659"/>
                  </a:cubicBezTo>
                  <a:cubicBezTo>
                    <a:pt x="43216" y="221368"/>
                    <a:pt x="38629" y="216782"/>
                    <a:pt x="32985" y="216782"/>
                  </a:cubicBezTo>
                  <a:close/>
                  <a:moveTo>
                    <a:pt x="258410" y="207962"/>
                  </a:moveTo>
                  <a:cubicBezTo>
                    <a:pt x="268994" y="207962"/>
                    <a:pt x="277460" y="216429"/>
                    <a:pt x="277460" y="226659"/>
                  </a:cubicBezTo>
                  <a:cubicBezTo>
                    <a:pt x="277460" y="237243"/>
                    <a:pt x="268994" y="245709"/>
                    <a:pt x="258410" y="245709"/>
                  </a:cubicBezTo>
                  <a:cubicBezTo>
                    <a:pt x="248180" y="245709"/>
                    <a:pt x="239713" y="237243"/>
                    <a:pt x="239713" y="226659"/>
                  </a:cubicBezTo>
                  <a:cubicBezTo>
                    <a:pt x="239713" y="216429"/>
                    <a:pt x="248180" y="207962"/>
                    <a:pt x="258410" y="207962"/>
                  </a:cubicBezTo>
                  <a:close/>
                  <a:moveTo>
                    <a:pt x="32985" y="207962"/>
                  </a:moveTo>
                  <a:cubicBezTo>
                    <a:pt x="43568" y="207962"/>
                    <a:pt x="52035" y="216429"/>
                    <a:pt x="52035" y="226659"/>
                  </a:cubicBezTo>
                  <a:cubicBezTo>
                    <a:pt x="52035" y="237243"/>
                    <a:pt x="43568" y="245709"/>
                    <a:pt x="32985" y="245709"/>
                  </a:cubicBezTo>
                  <a:cubicBezTo>
                    <a:pt x="22754" y="245709"/>
                    <a:pt x="14288" y="237243"/>
                    <a:pt x="14288" y="226659"/>
                  </a:cubicBezTo>
                  <a:cubicBezTo>
                    <a:pt x="14288" y="216429"/>
                    <a:pt x="22754" y="207962"/>
                    <a:pt x="32985" y="207962"/>
                  </a:cubicBezTo>
                  <a:close/>
                  <a:moveTo>
                    <a:pt x="141209" y="184150"/>
                  </a:moveTo>
                  <a:lnTo>
                    <a:pt x="182642" y="184150"/>
                  </a:lnTo>
                  <a:cubicBezTo>
                    <a:pt x="185164" y="184150"/>
                    <a:pt x="186965" y="186348"/>
                    <a:pt x="186965" y="188913"/>
                  </a:cubicBezTo>
                  <a:cubicBezTo>
                    <a:pt x="186965" y="191477"/>
                    <a:pt x="185164" y="193309"/>
                    <a:pt x="182642" y="193309"/>
                  </a:cubicBezTo>
                  <a:lnTo>
                    <a:pt x="141209" y="193309"/>
                  </a:lnTo>
                  <a:cubicBezTo>
                    <a:pt x="138687" y="193309"/>
                    <a:pt x="136525" y="191477"/>
                    <a:pt x="136525" y="188913"/>
                  </a:cubicBezTo>
                  <a:cubicBezTo>
                    <a:pt x="136525" y="186348"/>
                    <a:pt x="138687" y="184150"/>
                    <a:pt x="141209" y="184150"/>
                  </a:cubicBezTo>
                  <a:close/>
                  <a:moveTo>
                    <a:pt x="141209" y="153987"/>
                  </a:moveTo>
                  <a:lnTo>
                    <a:pt x="182642" y="153987"/>
                  </a:lnTo>
                  <a:cubicBezTo>
                    <a:pt x="185164" y="153987"/>
                    <a:pt x="186965" y="155818"/>
                    <a:pt x="186965" y="158383"/>
                  </a:cubicBezTo>
                  <a:cubicBezTo>
                    <a:pt x="186965" y="160947"/>
                    <a:pt x="185164" y="163145"/>
                    <a:pt x="182642" y="163145"/>
                  </a:cubicBezTo>
                  <a:lnTo>
                    <a:pt x="141209" y="163145"/>
                  </a:lnTo>
                  <a:cubicBezTo>
                    <a:pt x="138687" y="163145"/>
                    <a:pt x="136525" y="160947"/>
                    <a:pt x="136525" y="158383"/>
                  </a:cubicBezTo>
                  <a:cubicBezTo>
                    <a:pt x="136525" y="155818"/>
                    <a:pt x="138687" y="153987"/>
                    <a:pt x="141209" y="153987"/>
                  </a:cubicBezTo>
                  <a:close/>
                  <a:moveTo>
                    <a:pt x="120945" y="122087"/>
                  </a:moveTo>
                  <a:lnTo>
                    <a:pt x="120945" y="231936"/>
                  </a:lnTo>
                  <a:lnTo>
                    <a:pt x="201721" y="231936"/>
                  </a:lnTo>
                  <a:lnTo>
                    <a:pt x="201721" y="122087"/>
                  </a:lnTo>
                  <a:lnTo>
                    <a:pt x="120945" y="122087"/>
                  </a:lnTo>
                  <a:close/>
                  <a:moveTo>
                    <a:pt x="91243" y="117765"/>
                  </a:moveTo>
                  <a:lnTo>
                    <a:pt x="91243" y="218610"/>
                  </a:lnTo>
                  <a:cubicBezTo>
                    <a:pt x="91243" y="225813"/>
                    <a:pt x="97401" y="231936"/>
                    <a:pt x="104645" y="231936"/>
                  </a:cubicBezTo>
                  <a:lnTo>
                    <a:pt x="112252" y="231936"/>
                  </a:lnTo>
                  <a:lnTo>
                    <a:pt x="112252" y="122087"/>
                  </a:lnTo>
                  <a:lnTo>
                    <a:pt x="104645" y="122087"/>
                  </a:lnTo>
                  <a:cubicBezTo>
                    <a:pt x="99574" y="122087"/>
                    <a:pt x="94865" y="120286"/>
                    <a:pt x="91243" y="117765"/>
                  </a:cubicBezTo>
                  <a:close/>
                  <a:moveTo>
                    <a:pt x="274150" y="97555"/>
                  </a:moveTo>
                  <a:cubicBezTo>
                    <a:pt x="276714" y="96837"/>
                    <a:pt x="279278" y="98274"/>
                    <a:pt x="280011" y="100430"/>
                  </a:cubicBezTo>
                  <a:cubicBezTo>
                    <a:pt x="291734" y="132770"/>
                    <a:pt x="291001" y="168344"/>
                    <a:pt x="277813" y="199966"/>
                  </a:cubicBezTo>
                  <a:cubicBezTo>
                    <a:pt x="277080" y="201763"/>
                    <a:pt x="275249" y="202841"/>
                    <a:pt x="273783" y="202841"/>
                  </a:cubicBezTo>
                  <a:cubicBezTo>
                    <a:pt x="273051" y="202841"/>
                    <a:pt x="272684" y="202841"/>
                    <a:pt x="271952" y="202482"/>
                  </a:cubicBezTo>
                  <a:cubicBezTo>
                    <a:pt x="269387" y="201404"/>
                    <a:pt x="268288" y="198888"/>
                    <a:pt x="269387" y="196732"/>
                  </a:cubicBezTo>
                  <a:cubicBezTo>
                    <a:pt x="281843" y="166907"/>
                    <a:pt x="282209" y="133848"/>
                    <a:pt x="271585" y="103305"/>
                  </a:cubicBezTo>
                  <a:cubicBezTo>
                    <a:pt x="270853" y="101149"/>
                    <a:pt x="271952" y="98633"/>
                    <a:pt x="274150" y="97555"/>
                  </a:cubicBezTo>
                  <a:close/>
                  <a:moveTo>
                    <a:pt x="20584" y="95972"/>
                  </a:moveTo>
                  <a:cubicBezTo>
                    <a:pt x="22807" y="96695"/>
                    <a:pt x="24289" y="99224"/>
                    <a:pt x="23177" y="101753"/>
                  </a:cubicBezTo>
                  <a:cubicBezTo>
                    <a:pt x="12435" y="131379"/>
                    <a:pt x="12806" y="164257"/>
                    <a:pt x="24289" y="193883"/>
                  </a:cubicBezTo>
                  <a:cubicBezTo>
                    <a:pt x="25029" y="196051"/>
                    <a:pt x="23918" y="198580"/>
                    <a:pt x="21696" y="199664"/>
                  </a:cubicBezTo>
                  <a:cubicBezTo>
                    <a:pt x="20955" y="199664"/>
                    <a:pt x="20584" y="199664"/>
                    <a:pt x="19844" y="199664"/>
                  </a:cubicBezTo>
                  <a:cubicBezTo>
                    <a:pt x="17991" y="199664"/>
                    <a:pt x="16510" y="198580"/>
                    <a:pt x="15769" y="197135"/>
                  </a:cubicBezTo>
                  <a:cubicBezTo>
                    <a:pt x="3545" y="165341"/>
                    <a:pt x="3175" y="130656"/>
                    <a:pt x="14658" y="98863"/>
                  </a:cubicBezTo>
                  <a:cubicBezTo>
                    <a:pt x="15399" y="96334"/>
                    <a:pt x="17991" y="95250"/>
                    <a:pt x="20584" y="95972"/>
                  </a:cubicBezTo>
                  <a:close/>
                  <a:moveTo>
                    <a:pt x="104645" y="86431"/>
                  </a:moveTo>
                  <a:cubicBezTo>
                    <a:pt x="97401" y="86431"/>
                    <a:pt x="91243" y="92553"/>
                    <a:pt x="91243" y="99757"/>
                  </a:cubicBezTo>
                  <a:cubicBezTo>
                    <a:pt x="91243" y="107320"/>
                    <a:pt x="97401" y="113443"/>
                    <a:pt x="104645" y="113443"/>
                  </a:cubicBezTo>
                  <a:lnTo>
                    <a:pt x="192665" y="113443"/>
                  </a:lnTo>
                  <a:cubicBezTo>
                    <a:pt x="189405" y="104799"/>
                    <a:pt x="189405" y="95435"/>
                    <a:pt x="192665" y="86431"/>
                  </a:cubicBezTo>
                  <a:lnTo>
                    <a:pt x="104645" y="86431"/>
                  </a:lnTo>
                  <a:close/>
                  <a:moveTo>
                    <a:pt x="104645" y="77787"/>
                  </a:moveTo>
                  <a:lnTo>
                    <a:pt x="206067" y="77787"/>
                  </a:lnTo>
                  <a:cubicBezTo>
                    <a:pt x="208603" y="77787"/>
                    <a:pt x="210776" y="79948"/>
                    <a:pt x="210776" y="82109"/>
                  </a:cubicBezTo>
                  <a:cubicBezTo>
                    <a:pt x="210776" y="84630"/>
                    <a:pt x="208603" y="86431"/>
                    <a:pt x="206067" y="86431"/>
                  </a:cubicBezTo>
                  <a:lnTo>
                    <a:pt x="202807" y="86431"/>
                  </a:lnTo>
                  <a:cubicBezTo>
                    <a:pt x="198098" y="95074"/>
                    <a:pt x="198098" y="104799"/>
                    <a:pt x="202807" y="113443"/>
                  </a:cubicBezTo>
                  <a:lnTo>
                    <a:pt x="206067" y="113443"/>
                  </a:lnTo>
                  <a:cubicBezTo>
                    <a:pt x="208603" y="113443"/>
                    <a:pt x="210776" y="115243"/>
                    <a:pt x="210776" y="117765"/>
                  </a:cubicBezTo>
                  <a:lnTo>
                    <a:pt x="210776" y="236258"/>
                  </a:lnTo>
                  <a:cubicBezTo>
                    <a:pt x="210776" y="238779"/>
                    <a:pt x="208603" y="240940"/>
                    <a:pt x="206067" y="240940"/>
                  </a:cubicBezTo>
                  <a:lnTo>
                    <a:pt x="104645" y="240940"/>
                  </a:lnTo>
                  <a:cubicBezTo>
                    <a:pt x="92330" y="240940"/>
                    <a:pt x="82550" y="230856"/>
                    <a:pt x="82550" y="218610"/>
                  </a:cubicBezTo>
                  <a:lnTo>
                    <a:pt x="82550" y="99757"/>
                  </a:lnTo>
                  <a:cubicBezTo>
                    <a:pt x="82550" y="87511"/>
                    <a:pt x="92330" y="77787"/>
                    <a:pt x="104645" y="77787"/>
                  </a:cubicBezTo>
                  <a:close/>
                  <a:moveTo>
                    <a:pt x="237641" y="36713"/>
                  </a:moveTo>
                  <a:cubicBezTo>
                    <a:pt x="239437" y="37787"/>
                    <a:pt x="239796" y="40649"/>
                    <a:pt x="238000" y="42795"/>
                  </a:cubicBezTo>
                  <a:cubicBezTo>
                    <a:pt x="235485" y="45657"/>
                    <a:pt x="234048" y="49950"/>
                    <a:pt x="234048" y="53885"/>
                  </a:cubicBezTo>
                  <a:lnTo>
                    <a:pt x="234048" y="76781"/>
                  </a:lnTo>
                  <a:lnTo>
                    <a:pt x="284347" y="76781"/>
                  </a:lnTo>
                  <a:lnTo>
                    <a:pt x="284347" y="53885"/>
                  </a:lnTo>
                  <a:cubicBezTo>
                    <a:pt x="284347" y="49950"/>
                    <a:pt x="282910" y="45657"/>
                    <a:pt x="280395" y="42795"/>
                  </a:cubicBezTo>
                  <a:cubicBezTo>
                    <a:pt x="278958" y="40649"/>
                    <a:pt x="278958" y="37787"/>
                    <a:pt x="281113" y="36713"/>
                  </a:cubicBezTo>
                  <a:cubicBezTo>
                    <a:pt x="282910" y="34925"/>
                    <a:pt x="285784" y="35282"/>
                    <a:pt x="287221" y="37071"/>
                  </a:cubicBezTo>
                  <a:cubicBezTo>
                    <a:pt x="291173" y="41722"/>
                    <a:pt x="293329" y="47804"/>
                    <a:pt x="293329" y="53885"/>
                  </a:cubicBezTo>
                  <a:lnTo>
                    <a:pt x="293329" y="81074"/>
                  </a:lnTo>
                  <a:cubicBezTo>
                    <a:pt x="293329" y="83578"/>
                    <a:pt x="291533" y="85367"/>
                    <a:pt x="288658" y="85367"/>
                  </a:cubicBezTo>
                  <a:lnTo>
                    <a:pt x="229737" y="85367"/>
                  </a:lnTo>
                  <a:cubicBezTo>
                    <a:pt x="227222" y="85367"/>
                    <a:pt x="225425" y="83578"/>
                    <a:pt x="225425" y="81074"/>
                  </a:cubicBezTo>
                  <a:lnTo>
                    <a:pt x="225425" y="53885"/>
                  </a:lnTo>
                  <a:cubicBezTo>
                    <a:pt x="225425" y="47804"/>
                    <a:pt x="227222" y="41722"/>
                    <a:pt x="231174" y="37071"/>
                  </a:cubicBezTo>
                  <a:cubicBezTo>
                    <a:pt x="232970" y="35282"/>
                    <a:pt x="235844" y="34925"/>
                    <a:pt x="237641" y="36713"/>
                  </a:cubicBezTo>
                  <a:close/>
                  <a:moveTo>
                    <a:pt x="12215" y="36713"/>
                  </a:moveTo>
                  <a:cubicBezTo>
                    <a:pt x="14012" y="37787"/>
                    <a:pt x="14371" y="40649"/>
                    <a:pt x="12575" y="42795"/>
                  </a:cubicBezTo>
                  <a:cubicBezTo>
                    <a:pt x="10419" y="45657"/>
                    <a:pt x="8622" y="49950"/>
                    <a:pt x="8622" y="53885"/>
                  </a:cubicBezTo>
                  <a:lnTo>
                    <a:pt x="8622" y="76781"/>
                  </a:lnTo>
                  <a:lnTo>
                    <a:pt x="59281" y="76781"/>
                  </a:lnTo>
                  <a:lnTo>
                    <a:pt x="59281" y="53885"/>
                  </a:lnTo>
                  <a:cubicBezTo>
                    <a:pt x="59281" y="49950"/>
                    <a:pt x="57844" y="45657"/>
                    <a:pt x="54969" y="42795"/>
                  </a:cubicBezTo>
                  <a:cubicBezTo>
                    <a:pt x="53532" y="40649"/>
                    <a:pt x="53892" y="37787"/>
                    <a:pt x="55688" y="36713"/>
                  </a:cubicBezTo>
                  <a:cubicBezTo>
                    <a:pt x="57844" y="34925"/>
                    <a:pt x="60359" y="35282"/>
                    <a:pt x="61796" y="37071"/>
                  </a:cubicBezTo>
                  <a:cubicBezTo>
                    <a:pt x="65748" y="41722"/>
                    <a:pt x="67903" y="47804"/>
                    <a:pt x="67903" y="53885"/>
                  </a:cubicBezTo>
                  <a:lnTo>
                    <a:pt x="67903" y="81074"/>
                  </a:lnTo>
                  <a:cubicBezTo>
                    <a:pt x="67903" y="83578"/>
                    <a:pt x="65748" y="85367"/>
                    <a:pt x="63592" y="85367"/>
                  </a:cubicBezTo>
                  <a:lnTo>
                    <a:pt x="4311" y="85367"/>
                  </a:lnTo>
                  <a:cubicBezTo>
                    <a:pt x="1796" y="85367"/>
                    <a:pt x="0" y="83578"/>
                    <a:pt x="0" y="81074"/>
                  </a:cubicBezTo>
                  <a:lnTo>
                    <a:pt x="0" y="53885"/>
                  </a:lnTo>
                  <a:cubicBezTo>
                    <a:pt x="0" y="47804"/>
                    <a:pt x="1796" y="41722"/>
                    <a:pt x="6107" y="37071"/>
                  </a:cubicBezTo>
                  <a:cubicBezTo>
                    <a:pt x="7545" y="35282"/>
                    <a:pt x="10419" y="34925"/>
                    <a:pt x="12215" y="36713"/>
                  </a:cubicBezTo>
                  <a:close/>
                  <a:moveTo>
                    <a:pt x="258410" y="8466"/>
                  </a:moveTo>
                  <a:cubicBezTo>
                    <a:pt x="252766" y="8466"/>
                    <a:pt x="248180" y="13405"/>
                    <a:pt x="248180" y="18697"/>
                  </a:cubicBezTo>
                  <a:cubicBezTo>
                    <a:pt x="248180" y="24341"/>
                    <a:pt x="252766" y="28928"/>
                    <a:pt x="258410" y="28928"/>
                  </a:cubicBezTo>
                  <a:cubicBezTo>
                    <a:pt x="264055" y="28928"/>
                    <a:pt x="268641" y="24341"/>
                    <a:pt x="268641" y="18697"/>
                  </a:cubicBezTo>
                  <a:cubicBezTo>
                    <a:pt x="268641" y="13405"/>
                    <a:pt x="264055" y="8466"/>
                    <a:pt x="258410" y="8466"/>
                  </a:cubicBezTo>
                  <a:close/>
                  <a:moveTo>
                    <a:pt x="32985" y="8466"/>
                  </a:moveTo>
                  <a:cubicBezTo>
                    <a:pt x="27341" y="8466"/>
                    <a:pt x="22754" y="13405"/>
                    <a:pt x="22754" y="18697"/>
                  </a:cubicBezTo>
                  <a:cubicBezTo>
                    <a:pt x="22754" y="24341"/>
                    <a:pt x="27341" y="28928"/>
                    <a:pt x="32985" y="28928"/>
                  </a:cubicBezTo>
                  <a:cubicBezTo>
                    <a:pt x="38629" y="28928"/>
                    <a:pt x="43216" y="24341"/>
                    <a:pt x="43216" y="18697"/>
                  </a:cubicBezTo>
                  <a:cubicBezTo>
                    <a:pt x="43216" y="13405"/>
                    <a:pt x="38629" y="8466"/>
                    <a:pt x="32985" y="8466"/>
                  </a:cubicBezTo>
                  <a:close/>
                  <a:moveTo>
                    <a:pt x="145691" y="6778"/>
                  </a:moveTo>
                  <a:cubicBezTo>
                    <a:pt x="171211" y="6778"/>
                    <a:pt x="196731" y="13556"/>
                    <a:pt x="219015" y="27113"/>
                  </a:cubicBezTo>
                  <a:cubicBezTo>
                    <a:pt x="221531" y="28559"/>
                    <a:pt x="221891" y="31089"/>
                    <a:pt x="220813" y="33258"/>
                  </a:cubicBezTo>
                  <a:cubicBezTo>
                    <a:pt x="219015" y="35427"/>
                    <a:pt x="216499" y="36150"/>
                    <a:pt x="214702" y="34704"/>
                  </a:cubicBezTo>
                  <a:cubicBezTo>
                    <a:pt x="172648" y="9037"/>
                    <a:pt x="118733" y="9037"/>
                    <a:pt x="77038" y="34704"/>
                  </a:cubicBezTo>
                  <a:cubicBezTo>
                    <a:pt x="76320" y="35427"/>
                    <a:pt x="75601" y="35427"/>
                    <a:pt x="74882" y="35427"/>
                  </a:cubicBezTo>
                  <a:cubicBezTo>
                    <a:pt x="73444" y="35427"/>
                    <a:pt x="72006" y="34704"/>
                    <a:pt x="70928" y="33258"/>
                  </a:cubicBezTo>
                  <a:cubicBezTo>
                    <a:pt x="69850" y="31089"/>
                    <a:pt x="70209" y="28559"/>
                    <a:pt x="72366" y="27113"/>
                  </a:cubicBezTo>
                  <a:cubicBezTo>
                    <a:pt x="94651" y="13556"/>
                    <a:pt x="120171" y="6778"/>
                    <a:pt x="145691" y="6778"/>
                  </a:cubicBezTo>
                  <a:close/>
                  <a:moveTo>
                    <a:pt x="258410" y="0"/>
                  </a:moveTo>
                  <a:cubicBezTo>
                    <a:pt x="268994" y="0"/>
                    <a:pt x="277460" y="8466"/>
                    <a:pt x="277460" y="18697"/>
                  </a:cubicBezTo>
                  <a:cubicBezTo>
                    <a:pt x="277460" y="29280"/>
                    <a:pt x="268994" y="37747"/>
                    <a:pt x="258410" y="37747"/>
                  </a:cubicBezTo>
                  <a:cubicBezTo>
                    <a:pt x="248180" y="37747"/>
                    <a:pt x="239713" y="29280"/>
                    <a:pt x="239713" y="18697"/>
                  </a:cubicBezTo>
                  <a:cubicBezTo>
                    <a:pt x="239713" y="8466"/>
                    <a:pt x="248180" y="0"/>
                    <a:pt x="258410" y="0"/>
                  </a:cubicBezTo>
                  <a:close/>
                  <a:moveTo>
                    <a:pt x="32985" y="0"/>
                  </a:moveTo>
                  <a:cubicBezTo>
                    <a:pt x="43568" y="0"/>
                    <a:pt x="52035" y="8466"/>
                    <a:pt x="52035" y="18697"/>
                  </a:cubicBezTo>
                  <a:cubicBezTo>
                    <a:pt x="52035" y="29280"/>
                    <a:pt x="43568" y="37747"/>
                    <a:pt x="32985" y="37747"/>
                  </a:cubicBezTo>
                  <a:cubicBezTo>
                    <a:pt x="22754" y="37747"/>
                    <a:pt x="14288" y="29280"/>
                    <a:pt x="14288" y="18697"/>
                  </a:cubicBezTo>
                  <a:cubicBezTo>
                    <a:pt x="14288" y="8466"/>
                    <a:pt x="22754" y="0"/>
                    <a:pt x="329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>
                <a:lnSpc>
                  <a:spcPts val="3499"/>
                </a:lnSpc>
              </a:pPr>
              <a:endParaRPr lang="en-US" sz="7198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3A45E5D-E2CE-7749-9681-5EBD039EE506}"/>
                </a:ext>
              </a:extLst>
            </p:cNvPr>
            <p:cNvSpPr/>
            <p:nvPr/>
          </p:nvSpPr>
          <p:spPr>
            <a:xfrm>
              <a:off x="18000913" y="3264329"/>
              <a:ext cx="4855912" cy="9144000"/>
            </a:xfrm>
            <a:custGeom>
              <a:avLst/>
              <a:gdLst>
                <a:gd name="connsiteX0" fmla="*/ 0 w 4855912"/>
                <a:gd name="connsiteY0" fmla="*/ 9143998 h 9144000"/>
                <a:gd name="connsiteX1" fmla="*/ 4855912 w 4855912"/>
                <a:gd name="connsiteY1" fmla="*/ 9143998 h 9144000"/>
                <a:gd name="connsiteX2" fmla="*/ 4855912 w 4855912"/>
                <a:gd name="connsiteY2" fmla="*/ 9144000 h 9144000"/>
                <a:gd name="connsiteX3" fmla="*/ 0 w 4855912"/>
                <a:gd name="connsiteY3" fmla="*/ 9144000 h 9144000"/>
                <a:gd name="connsiteX4" fmla="*/ 0 w 4855912"/>
                <a:gd name="connsiteY4" fmla="*/ 0 h 9144000"/>
                <a:gd name="connsiteX5" fmla="*/ 4855912 w 4855912"/>
                <a:gd name="connsiteY5" fmla="*/ 0 h 9144000"/>
                <a:gd name="connsiteX6" fmla="*/ 4855912 w 4855912"/>
                <a:gd name="connsiteY6" fmla="*/ 4215866 h 9144000"/>
                <a:gd name="connsiteX7" fmla="*/ 2427956 w 4855912"/>
                <a:gd name="connsiteY7" fmla="*/ 2983833 h 9144000"/>
                <a:gd name="connsiteX8" fmla="*/ 0 w 4855912"/>
                <a:gd name="connsiteY8" fmla="*/ 4215866 h 9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5912" h="9144000">
                  <a:moveTo>
                    <a:pt x="0" y="9143998"/>
                  </a:moveTo>
                  <a:lnTo>
                    <a:pt x="4855912" y="9143998"/>
                  </a:lnTo>
                  <a:lnTo>
                    <a:pt x="4855912" y="9144000"/>
                  </a:lnTo>
                  <a:lnTo>
                    <a:pt x="0" y="9144000"/>
                  </a:lnTo>
                  <a:close/>
                  <a:moveTo>
                    <a:pt x="0" y="0"/>
                  </a:moveTo>
                  <a:lnTo>
                    <a:pt x="4855912" y="0"/>
                  </a:lnTo>
                  <a:lnTo>
                    <a:pt x="4855912" y="4215866"/>
                  </a:lnTo>
                  <a:lnTo>
                    <a:pt x="2427956" y="2983833"/>
                  </a:lnTo>
                  <a:lnTo>
                    <a:pt x="0" y="421586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499"/>
                </a:lnSpc>
              </a:pPr>
              <a:endParaRPr lang="en-US" sz="7198"/>
            </a:p>
          </p:txBody>
        </p:sp>
        <p:sp>
          <p:nvSpPr>
            <p:cNvPr id="30" name="Off-page Connector 34">
              <a:extLst>
                <a:ext uri="{FF2B5EF4-FFF2-40B4-BE49-F238E27FC236}">
                  <a16:creationId xmlns:a16="http://schemas.microsoft.com/office/drawing/2014/main" id="{3B1AE6AB-3640-CB4F-B73D-4BB9C6281544}"/>
                </a:ext>
              </a:extLst>
            </p:cNvPr>
            <p:cNvSpPr/>
            <p:nvPr/>
          </p:nvSpPr>
          <p:spPr>
            <a:xfrm rot="10800000">
              <a:off x="18000913" y="6280483"/>
              <a:ext cx="4855912" cy="6160165"/>
            </a:xfrm>
            <a:prstGeom prst="flowChartOffpageConnector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499"/>
                </a:lnSpc>
              </a:pPr>
              <a:endParaRPr lang="en-US" sz="7198"/>
            </a:p>
          </p:txBody>
        </p:sp>
        <p:sp>
          <p:nvSpPr>
            <p:cNvPr id="32" name="Freeform 1015">
              <a:extLst>
                <a:ext uri="{FF2B5EF4-FFF2-40B4-BE49-F238E27FC236}">
                  <a16:creationId xmlns:a16="http://schemas.microsoft.com/office/drawing/2014/main" id="{96D1FAAD-0B81-B143-AAD7-483A0A6427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932970" y="4772430"/>
              <a:ext cx="991796" cy="991796"/>
            </a:xfrm>
            <a:custGeom>
              <a:avLst/>
              <a:gdLst>
                <a:gd name="T0" fmla="*/ 7726423 w 293329"/>
                <a:gd name="T1" fmla="*/ 9850932 h 293332"/>
                <a:gd name="T2" fmla="*/ 2935958 w 293329"/>
                <a:gd name="T3" fmla="*/ 9676341 h 293332"/>
                <a:gd name="T4" fmla="*/ 8633732 w 293329"/>
                <a:gd name="T5" fmla="*/ 8887648 h 293332"/>
                <a:gd name="T6" fmla="*/ 8503163 w 293329"/>
                <a:gd name="T7" fmla="*/ 10333017 h 293332"/>
                <a:gd name="T8" fmla="*/ 10187033 w 293329"/>
                <a:gd name="T9" fmla="*/ 9107071 h 293332"/>
                <a:gd name="T10" fmla="*/ 10656909 w 293329"/>
                <a:gd name="T11" fmla="*/ 9507104 h 293332"/>
                <a:gd name="T12" fmla="*/ 8346597 w 293329"/>
                <a:gd name="T13" fmla="*/ 10655613 h 293332"/>
                <a:gd name="T14" fmla="*/ 8398777 w 293329"/>
                <a:gd name="T15" fmla="*/ 8900613 h 293332"/>
                <a:gd name="T16" fmla="*/ 456778 w 293329"/>
                <a:gd name="T17" fmla="*/ 9107071 h 293332"/>
                <a:gd name="T18" fmla="*/ 2153785 w 293329"/>
                <a:gd name="T19" fmla="*/ 10333017 h 293332"/>
                <a:gd name="T20" fmla="*/ 2023134 w 293329"/>
                <a:gd name="T21" fmla="*/ 8887648 h 293332"/>
                <a:gd name="T22" fmla="*/ 2466970 w 293329"/>
                <a:gd name="T23" fmla="*/ 10500789 h 293332"/>
                <a:gd name="T24" fmla="*/ 0 w 293329"/>
                <a:gd name="T25" fmla="*/ 10500789 h 293332"/>
                <a:gd name="T26" fmla="*/ 443780 w 293329"/>
                <a:gd name="T27" fmla="*/ 8887648 h 293332"/>
                <a:gd name="T28" fmla="*/ 9388267 w 293329"/>
                <a:gd name="T29" fmla="*/ 8605304 h 293332"/>
                <a:gd name="T30" fmla="*/ 1198367 w 293329"/>
                <a:gd name="T31" fmla="*/ 7874844 h 293332"/>
                <a:gd name="T32" fmla="*/ 1570072 w 293329"/>
                <a:gd name="T33" fmla="*/ 8233637 h 293332"/>
                <a:gd name="T34" fmla="*/ 10080391 w 293329"/>
                <a:gd name="T35" fmla="*/ 8233637 h 293332"/>
                <a:gd name="T36" fmla="*/ 9388267 w 293329"/>
                <a:gd name="T37" fmla="*/ 7554479 h 293332"/>
                <a:gd name="T38" fmla="*/ 1198367 w 293329"/>
                <a:gd name="T39" fmla="*/ 8925645 h 293332"/>
                <a:gd name="T40" fmla="*/ 5130248 w 293329"/>
                <a:gd name="T41" fmla="*/ 6689459 h 293332"/>
                <a:gd name="T42" fmla="*/ 6635580 w 293329"/>
                <a:gd name="T43" fmla="*/ 7022186 h 293332"/>
                <a:gd name="T44" fmla="*/ 5130248 w 293329"/>
                <a:gd name="T45" fmla="*/ 6689459 h 293332"/>
                <a:gd name="T46" fmla="*/ 6792622 w 293329"/>
                <a:gd name="T47" fmla="*/ 5753460 h 293332"/>
                <a:gd name="T48" fmla="*/ 4960060 w 293329"/>
                <a:gd name="T49" fmla="*/ 5753460 h 293332"/>
                <a:gd name="T50" fmla="*/ 4394049 w 293329"/>
                <a:gd name="T51" fmla="*/ 8425350 h 293332"/>
                <a:gd name="T52" fmla="*/ 4394049 w 293329"/>
                <a:gd name="T53" fmla="*/ 4434924 h 293332"/>
                <a:gd name="T54" fmla="*/ 3801866 w 293329"/>
                <a:gd name="T55" fmla="*/ 8425350 h 293332"/>
                <a:gd name="T56" fmla="*/ 3801866 w 293329"/>
                <a:gd name="T57" fmla="*/ 4434924 h 293332"/>
                <a:gd name="T58" fmla="*/ 10173087 w 293329"/>
                <a:gd name="T59" fmla="*/ 3648251 h 293332"/>
                <a:gd name="T60" fmla="*/ 9880272 w 293329"/>
                <a:gd name="T61" fmla="*/ 7355373 h 293332"/>
                <a:gd name="T62" fmla="*/ 9960128 w 293329"/>
                <a:gd name="T63" fmla="*/ 3543768 h 293332"/>
                <a:gd name="T64" fmla="*/ 882485 w 293329"/>
                <a:gd name="T65" fmla="*/ 7043025 h 293332"/>
                <a:gd name="T66" fmla="*/ 572838 w 293329"/>
                <a:gd name="T67" fmla="*/ 7161164 h 293332"/>
                <a:gd name="T68" fmla="*/ 3801866 w 293329"/>
                <a:gd name="T69" fmla="*/ 3139719 h 293332"/>
                <a:gd name="T70" fmla="*/ 6999706 w 293329"/>
                <a:gd name="T71" fmla="*/ 4120936 h 293332"/>
                <a:gd name="T72" fmla="*/ 3801866 w 293329"/>
                <a:gd name="T73" fmla="*/ 2825664 h 293332"/>
                <a:gd name="T74" fmla="*/ 7486601 w 293329"/>
                <a:gd name="T75" fmla="*/ 3139719 h 293332"/>
                <a:gd name="T76" fmla="*/ 7486601 w 293329"/>
                <a:gd name="T77" fmla="*/ 4120936 h 293332"/>
                <a:gd name="T78" fmla="*/ 7486601 w 293329"/>
                <a:gd name="T79" fmla="*/ 8752426 h 293332"/>
                <a:gd name="T80" fmla="*/ 2999112 w 293329"/>
                <a:gd name="T81" fmla="*/ 3623786 h 293332"/>
                <a:gd name="T82" fmla="*/ 8646767 w 293329"/>
                <a:gd name="T83" fmla="*/ 1554601 h 293332"/>
                <a:gd name="T84" fmla="*/ 10330586 w 293329"/>
                <a:gd name="T85" fmla="*/ 2789136 h 293332"/>
                <a:gd name="T86" fmla="*/ 10213098 w 293329"/>
                <a:gd name="T87" fmla="*/ 1333651 h 293332"/>
                <a:gd name="T88" fmla="*/ 10656909 w 293329"/>
                <a:gd name="T89" fmla="*/ 2945074 h 293332"/>
                <a:gd name="T90" fmla="*/ 8189923 w 293329"/>
                <a:gd name="T91" fmla="*/ 2945074 h 293332"/>
                <a:gd name="T92" fmla="*/ 8633732 w 293329"/>
                <a:gd name="T93" fmla="*/ 1333651 h 293332"/>
                <a:gd name="T94" fmla="*/ 313320 w 293329"/>
                <a:gd name="T95" fmla="*/ 1957394 h 293332"/>
                <a:gd name="T96" fmla="*/ 2153785 w 293329"/>
                <a:gd name="T97" fmla="*/ 1957394 h 293332"/>
                <a:gd name="T98" fmla="*/ 2245154 w 293329"/>
                <a:gd name="T99" fmla="*/ 1346649 h 293332"/>
                <a:gd name="T100" fmla="*/ 2310348 w 293329"/>
                <a:gd name="T101" fmla="*/ 3101058 h 293332"/>
                <a:gd name="T102" fmla="*/ 0 w 293329"/>
                <a:gd name="T103" fmla="*/ 1957394 h 293332"/>
                <a:gd name="T104" fmla="*/ 9388267 w 293329"/>
                <a:gd name="T105" fmla="*/ 307485 h 293332"/>
                <a:gd name="T106" fmla="*/ 9759991 w 293329"/>
                <a:gd name="T107" fmla="*/ 679246 h 293332"/>
                <a:gd name="T108" fmla="*/ 826690 w 293329"/>
                <a:gd name="T109" fmla="*/ 679246 h 293332"/>
                <a:gd name="T110" fmla="*/ 1198367 w 293329"/>
                <a:gd name="T111" fmla="*/ 307485 h 293332"/>
                <a:gd name="T112" fmla="*/ 8022361 w 293329"/>
                <a:gd name="T113" fmla="*/ 1208071 h 293332"/>
                <a:gd name="T114" fmla="*/ 2720558 w 293329"/>
                <a:gd name="T115" fmla="*/ 1286932 h 293332"/>
                <a:gd name="T116" fmla="*/ 5293109 w 293329"/>
                <a:gd name="T117" fmla="*/ 246183 h 293332"/>
                <a:gd name="T118" fmla="*/ 9388267 w 293329"/>
                <a:gd name="T119" fmla="*/ 1371250 h 293332"/>
                <a:gd name="T120" fmla="*/ 1198367 w 293329"/>
                <a:gd name="T121" fmla="*/ 0 h 293332"/>
                <a:gd name="T122" fmla="*/ 519153 w 293329"/>
                <a:gd name="T123" fmla="*/ 679246 h 2933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93329" h="293332">
                  <a:moveTo>
                    <a:pt x="208355" y="263416"/>
                  </a:moveTo>
                  <a:cubicBezTo>
                    <a:pt x="210511" y="261937"/>
                    <a:pt x="213385" y="262677"/>
                    <a:pt x="214822" y="264895"/>
                  </a:cubicBezTo>
                  <a:cubicBezTo>
                    <a:pt x="215541" y="267483"/>
                    <a:pt x="214822" y="270071"/>
                    <a:pt x="212667" y="271180"/>
                  </a:cubicBezTo>
                  <a:cubicBezTo>
                    <a:pt x="192188" y="282640"/>
                    <a:pt x="169194" y="288556"/>
                    <a:pt x="146201" y="288556"/>
                  </a:cubicBezTo>
                  <a:cubicBezTo>
                    <a:pt x="124284" y="288556"/>
                    <a:pt x="102728" y="283010"/>
                    <a:pt x="82608" y="272659"/>
                  </a:cubicBezTo>
                  <a:cubicBezTo>
                    <a:pt x="80093" y="271549"/>
                    <a:pt x="79375" y="268592"/>
                    <a:pt x="80812" y="266374"/>
                  </a:cubicBezTo>
                  <a:cubicBezTo>
                    <a:pt x="81530" y="264155"/>
                    <a:pt x="84405" y="263416"/>
                    <a:pt x="86560" y="264525"/>
                  </a:cubicBezTo>
                  <a:cubicBezTo>
                    <a:pt x="125003" y="284859"/>
                    <a:pt x="170631" y="284119"/>
                    <a:pt x="208355" y="263416"/>
                  </a:cubicBezTo>
                  <a:close/>
                  <a:moveTo>
                    <a:pt x="237641" y="244663"/>
                  </a:moveTo>
                  <a:cubicBezTo>
                    <a:pt x="239437" y="246084"/>
                    <a:pt x="239796" y="248926"/>
                    <a:pt x="238000" y="250703"/>
                  </a:cubicBezTo>
                  <a:cubicBezTo>
                    <a:pt x="235485" y="253900"/>
                    <a:pt x="234048" y="257808"/>
                    <a:pt x="234048" y="261715"/>
                  </a:cubicBezTo>
                  <a:lnTo>
                    <a:pt x="234048" y="284451"/>
                  </a:lnTo>
                  <a:lnTo>
                    <a:pt x="284347" y="284451"/>
                  </a:lnTo>
                  <a:lnTo>
                    <a:pt x="284347" y="261715"/>
                  </a:lnTo>
                  <a:cubicBezTo>
                    <a:pt x="284347" y="257808"/>
                    <a:pt x="283269" y="253900"/>
                    <a:pt x="280395" y="250703"/>
                  </a:cubicBezTo>
                  <a:cubicBezTo>
                    <a:pt x="278958" y="248926"/>
                    <a:pt x="278958" y="246084"/>
                    <a:pt x="281113" y="244663"/>
                  </a:cubicBezTo>
                  <a:cubicBezTo>
                    <a:pt x="282910" y="242887"/>
                    <a:pt x="285784" y="243242"/>
                    <a:pt x="287221" y="245019"/>
                  </a:cubicBezTo>
                  <a:cubicBezTo>
                    <a:pt x="291173" y="249992"/>
                    <a:pt x="293329" y="255676"/>
                    <a:pt x="293329" y="261715"/>
                  </a:cubicBezTo>
                  <a:lnTo>
                    <a:pt x="293329" y="289069"/>
                  </a:lnTo>
                  <a:cubicBezTo>
                    <a:pt x="293329" y="291201"/>
                    <a:pt x="291533" y="293332"/>
                    <a:pt x="288658" y="293332"/>
                  </a:cubicBezTo>
                  <a:lnTo>
                    <a:pt x="229737" y="293332"/>
                  </a:lnTo>
                  <a:cubicBezTo>
                    <a:pt x="227222" y="293332"/>
                    <a:pt x="225425" y="291201"/>
                    <a:pt x="225425" y="289069"/>
                  </a:cubicBezTo>
                  <a:lnTo>
                    <a:pt x="225425" y="261715"/>
                  </a:lnTo>
                  <a:cubicBezTo>
                    <a:pt x="225425" y="255676"/>
                    <a:pt x="227222" y="249992"/>
                    <a:pt x="231174" y="245019"/>
                  </a:cubicBezTo>
                  <a:cubicBezTo>
                    <a:pt x="232611" y="243242"/>
                    <a:pt x="235844" y="242887"/>
                    <a:pt x="237641" y="244663"/>
                  </a:cubicBezTo>
                  <a:close/>
                  <a:moveTo>
                    <a:pt x="12215" y="244663"/>
                  </a:moveTo>
                  <a:cubicBezTo>
                    <a:pt x="14012" y="246084"/>
                    <a:pt x="14371" y="248926"/>
                    <a:pt x="12575" y="250703"/>
                  </a:cubicBezTo>
                  <a:cubicBezTo>
                    <a:pt x="10419" y="253900"/>
                    <a:pt x="8622" y="257808"/>
                    <a:pt x="8622" y="261715"/>
                  </a:cubicBezTo>
                  <a:lnTo>
                    <a:pt x="8622" y="284451"/>
                  </a:lnTo>
                  <a:lnTo>
                    <a:pt x="59281" y="284451"/>
                  </a:lnTo>
                  <a:lnTo>
                    <a:pt x="59281" y="261715"/>
                  </a:lnTo>
                  <a:cubicBezTo>
                    <a:pt x="59281" y="257808"/>
                    <a:pt x="57844" y="253900"/>
                    <a:pt x="54969" y="250703"/>
                  </a:cubicBezTo>
                  <a:cubicBezTo>
                    <a:pt x="53532" y="248926"/>
                    <a:pt x="53892" y="246084"/>
                    <a:pt x="55688" y="244663"/>
                  </a:cubicBezTo>
                  <a:cubicBezTo>
                    <a:pt x="57844" y="242887"/>
                    <a:pt x="60359" y="243242"/>
                    <a:pt x="61796" y="245019"/>
                  </a:cubicBezTo>
                  <a:cubicBezTo>
                    <a:pt x="65748" y="249992"/>
                    <a:pt x="67903" y="255676"/>
                    <a:pt x="67903" y="261715"/>
                  </a:cubicBezTo>
                  <a:lnTo>
                    <a:pt x="67903" y="289069"/>
                  </a:lnTo>
                  <a:cubicBezTo>
                    <a:pt x="67903" y="291201"/>
                    <a:pt x="65748" y="293332"/>
                    <a:pt x="63592" y="293332"/>
                  </a:cubicBezTo>
                  <a:lnTo>
                    <a:pt x="4311" y="293332"/>
                  </a:lnTo>
                  <a:cubicBezTo>
                    <a:pt x="1796" y="293332"/>
                    <a:pt x="0" y="291201"/>
                    <a:pt x="0" y="289069"/>
                  </a:cubicBezTo>
                  <a:lnTo>
                    <a:pt x="0" y="261715"/>
                  </a:lnTo>
                  <a:cubicBezTo>
                    <a:pt x="0" y="255676"/>
                    <a:pt x="1796" y="249992"/>
                    <a:pt x="6107" y="245019"/>
                  </a:cubicBezTo>
                  <a:cubicBezTo>
                    <a:pt x="7545" y="243242"/>
                    <a:pt x="10419" y="242887"/>
                    <a:pt x="12215" y="244663"/>
                  </a:cubicBezTo>
                  <a:close/>
                  <a:moveTo>
                    <a:pt x="258410" y="216782"/>
                  </a:moveTo>
                  <a:cubicBezTo>
                    <a:pt x="252766" y="216782"/>
                    <a:pt x="248180" y="221368"/>
                    <a:pt x="248180" y="226659"/>
                  </a:cubicBezTo>
                  <a:cubicBezTo>
                    <a:pt x="248180" y="232304"/>
                    <a:pt x="252766" y="236890"/>
                    <a:pt x="258410" y="236890"/>
                  </a:cubicBezTo>
                  <a:cubicBezTo>
                    <a:pt x="264055" y="236890"/>
                    <a:pt x="268641" y="232304"/>
                    <a:pt x="268641" y="226659"/>
                  </a:cubicBezTo>
                  <a:cubicBezTo>
                    <a:pt x="268641" y="221368"/>
                    <a:pt x="264055" y="216782"/>
                    <a:pt x="258410" y="216782"/>
                  </a:cubicBezTo>
                  <a:close/>
                  <a:moveTo>
                    <a:pt x="32985" y="216782"/>
                  </a:moveTo>
                  <a:cubicBezTo>
                    <a:pt x="27341" y="216782"/>
                    <a:pt x="22754" y="221368"/>
                    <a:pt x="22754" y="226659"/>
                  </a:cubicBezTo>
                  <a:cubicBezTo>
                    <a:pt x="22754" y="232304"/>
                    <a:pt x="27341" y="236890"/>
                    <a:pt x="32985" y="236890"/>
                  </a:cubicBezTo>
                  <a:cubicBezTo>
                    <a:pt x="38629" y="236890"/>
                    <a:pt x="43216" y="232304"/>
                    <a:pt x="43216" y="226659"/>
                  </a:cubicBezTo>
                  <a:cubicBezTo>
                    <a:pt x="43216" y="221368"/>
                    <a:pt x="38629" y="216782"/>
                    <a:pt x="32985" y="216782"/>
                  </a:cubicBezTo>
                  <a:close/>
                  <a:moveTo>
                    <a:pt x="258410" y="207962"/>
                  </a:moveTo>
                  <a:cubicBezTo>
                    <a:pt x="268994" y="207962"/>
                    <a:pt x="277460" y="216429"/>
                    <a:pt x="277460" y="226659"/>
                  </a:cubicBezTo>
                  <a:cubicBezTo>
                    <a:pt x="277460" y="237243"/>
                    <a:pt x="268994" y="245709"/>
                    <a:pt x="258410" y="245709"/>
                  </a:cubicBezTo>
                  <a:cubicBezTo>
                    <a:pt x="248180" y="245709"/>
                    <a:pt x="239713" y="237243"/>
                    <a:pt x="239713" y="226659"/>
                  </a:cubicBezTo>
                  <a:cubicBezTo>
                    <a:pt x="239713" y="216429"/>
                    <a:pt x="248180" y="207962"/>
                    <a:pt x="258410" y="207962"/>
                  </a:cubicBezTo>
                  <a:close/>
                  <a:moveTo>
                    <a:pt x="32985" y="207962"/>
                  </a:moveTo>
                  <a:cubicBezTo>
                    <a:pt x="43568" y="207962"/>
                    <a:pt x="52035" y="216429"/>
                    <a:pt x="52035" y="226659"/>
                  </a:cubicBezTo>
                  <a:cubicBezTo>
                    <a:pt x="52035" y="237243"/>
                    <a:pt x="43568" y="245709"/>
                    <a:pt x="32985" y="245709"/>
                  </a:cubicBezTo>
                  <a:cubicBezTo>
                    <a:pt x="22754" y="245709"/>
                    <a:pt x="14288" y="237243"/>
                    <a:pt x="14288" y="226659"/>
                  </a:cubicBezTo>
                  <a:cubicBezTo>
                    <a:pt x="14288" y="216429"/>
                    <a:pt x="22754" y="207962"/>
                    <a:pt x="32985" y="207962"/>
                  </a:cubicBezTo>
                  <a:close/>
                  <a:moveTo>
                    <a:pt x="141209" y="184150"/>
                  </a:moveTo>
                  <a:lnTo>
                    <a:pt x="182642" y="184150"/>
                  </a:lnTo>
                  <a:cubicBezTo>
                    <a:pt x="185164" y="184150"/>
                    <a:pt x="186965" y="186348"/>
                    <a:pt x="186965" y="188913"/>
                  </a:cubicBezTo>
                  <a:cubicBezTo>
                    <a:pt x="186965" y="191477"/>
                    <a:pt x="185164" y="193309"/>
                    <a:pt x="182642" y="193309"/>
                  </a:cubicBezTo>
                  <a:lnTo>
                    <a:pt x="141209" y="193309"/>
                  </a:lnTo>
                  <a:cubicBezTo>
                    <a:pt x="138687" y="193309"/>
                    <a:pt x="136525" y="191477"/>
                    <a:pt x="136525" y="188913"/>
                  </a:cubicBezTo>
                  <a:cubicBezTo>
                    <a:pt x="136525" y="186348"/>
                    <a:pt x="138687" y="184150"/>
                    <a:pt x="141209" y="184150"/>
                  </a:cubicBezTo>
                  <a:close/>
                  <a:moveTo>
                    <a:pt x="141209" y="153987"/>
                  </a:moveTo>
                  <a:lnTo>
                    <a:pt x="182642" y="153987"/>
                  </a:lnTo>
                  <a:cubicBezTo>
                    <a:pt x="185164" y="153987"/>
                    <a:pt x="186965" y="155818"/>
                    <a:pt x="186965" y="158383"/>
                  </a:cubicBezTo>
                  <a:cubicBezTo>
                    <a:pt x="186965" y="160947"/>
                    <a:pt x="185164" y="163145"/>
                    <a:pt x="182642" y="163145"/>
                  </a:cubicBezTo>
                  <a:lnTo>
                    <a:pt x="141209" y="163145"/>
                  </a:lnTo>
                  <a:cubicBezTo>
                    <a:pt x="138687" y="163145"/>
                    <a:pt x="136525" y="160947"/>
                    <a:pt x="136525" y="158383"/>
                  </a:cubicBezTo>
                  <a:cubicBezTo>
                    <a:pt x="136525" y="155818"/>
                    <a:pt x="138687" y="153987"/>
                    <a:pt x="141209" y="153987"/>
                  </a:cubicBezTo>
                  <a:close/>
                  <a:moveTo>
                    <a:pt x="120945" y="122087"/>
                  </a:moveTo>
                  <a:lnTo>
                    <a:pt x="120945" y="231936"/>
                  </a:lnTo>
                  <a:lnTo>
                    <a:pt x="201721" y="231936"/>
                  </a:lnTo>
                  <a:lnTo>
                    <a:pt x="201721" y="122087"/>
                  </a:lnTo>
                  <a:lnTo>
                    <a:pt x="120945" y="122087"/>
                  </a:lnTo>
                  <a:close/>
                  <a:moveTo>
                    <a:pt x="91243" y="117765"/>
                  </a:moveTo>
                  <a:lnTo>
                    <a:pt x="91243" y="218610"/>
                  </a:lnTo>
                  <a:cubicBezTo>
                    <a:pt x="91243" y="225813"/>
                    <a:pt x="97401" y="231936"/>
                    <a:pt x="104645" y="231936"/>
                  </a:cubicBezTo>
                  <a:lnTo>
                    <a:pt x="112252" y="231936"/>
                  </a:lnTo>
                  <a:lnTo>
                    <a:pt x="112252" y="122087"/>
                  </a:lnTo>
                  <a:lnTo>
                    <a:pt x="104645" y="122087"/>
                  </a:lnTo>
                  <a:cubicBezTo>
                    <a:pt x="99574" y="122087"/>
                    <a:pt x="94865" y="120286"/>
                    <a:pt x="91243" y="117765"/>
                  </a:cubicBezTo>
                  <a:close/>
                  <a:moveTo>
                    <a:pt x="274150" y="97555"/>
                  </a:moveTo>
                  <a:cubicBezTo>
                    <a:pt x="276714" y="96837"/>
                    <a:pt x="279278" y="98274"/>
                    <a:pt x="280011" y="100430"/>
                  </a:cubicBezTo>
                  <a:cubicBezTo>
                    <a:pt x="291734" y="132770"/>
                    <a:pt x="291001" y="168344"/>
                    <a:pt x="277813" y="199966"/>
                  </a:cubicBezTo>
                  <a:cubicBezTo>
                    <a:pt x="277080" y="201763"/>
                    <a:pt x="275249" y="202841"/>
                    <a:pt x="273783" y="202841"/>
                  </a:cubicBezTo>
                  <a:cubicBezTo>
                    <a:pt x="273051" y="202841"/>
                    <a:pt x="272684" y="202841"/>
                    <a:pt x="271952" y="202482"/>
                  </a:cubicBezTo>
                  <a:cubicBezTo>
                    <a:pt x="269387" y="201404"/>
                    <a:pt x="268288" y="198888"/>
                    <a:pt x="269387" y="196732"/>
                  </a:cubicBezTo>
                  <a:cubicBezTo>
                    <a:pt x="281843" y="166907"/>
                    <a:pt x="282209" y="133848"/>
                    <a:pt x="271585" y="103305"/>
                  </a:cubicBezTo>
                  <a:cubicBezTo>
                    <a:pt x="270853" y="101149"/>
                    <a:pt x="271952" y="98633"/>
                    <a:pt x="274150" y="97555"/>
                  </a:cubicBezTo>
                  <a:close/>
                  <a:moveTo>
                    <a:pt x="20584" y="95972"/>
                  </a:moveTo>
                  <a:cubicBezTo>
                    <a:pt x="22807" y="96695"/>
                    <a:pt x="24289" y="99224"/>
                    <a:pt x="23177" y="101753"/>
                  </a:cubicBezTo>
                  <a:cubicBezTo>
                    <a:pt x="12435" y="131379"/>
                    <a:pt x="12806" y="164257"/>
                    <a:pt x="24289" y="193883"/>
                  </a:cubicBezTo>
                  <a:cubicBezTo>
                    <a:pt x="25029" y="196051"/>
                    <a:pt x="23918" y="198580"/>
                    <a:pt x="21696" y="199664"/>
                  </a:cubicBezTo>
                  <a:cubicBezTo>
                    <a:pt x="20955" y="199664"/>
                    <a:pt x="20584" y="199664"/>
                    <a:pt x="19844" y="199664"/>
                  </a:cubicBezTo>
                  <a:cubicBezTo>
                    <a:pt x="17991" y="199664"/>
                    <a:pt x="16510" y="198580"/>
                    <a:pt x="15769" y="197135"/>
                  </a:cubicBezTo>
                  <a:cubicBezTo>
                    <a:pt x="3545" y="165341"/>
                    <a:pt x="3175" y="130656"/>
                    <a:pt x="14658" y="98863"/>
                  </a:cubicBezTo>
                  <a:cubicBezTo>
                    <a:pt x="15399" y="96334"/>
                    <a:pt x="17991" y="95250"/>
                    <a:pt x="20584" y="95972"/>
                  </a:cubicBezTo>
                  <a:close/>
                  <a:moveTo>
                    <a:pt x="104645" y="86431"/>
                  </a:moveTo>
                  <a:cubicBezTo>
                    <a:pt x="97401" y="86431"/>
                    <a:pt x="91243" y="92553"/>
                    <a:pt x="91243" y="99757"/>
                  </a:cubicBezTo>
                  <a:cubicBezTo>
                    <a:pt x="91243" y="107320"/>
                    <a:pt x="97401" y="113443"/>
                    <a:pt x="104645" y="113443"/>
                  </a:cubicBezTo>
                  <a:lnTo>
                    <a:pt x="192665" y="113443"/>
                  </a:lnTo>
                  <a:cubicBezTo>
                    <a:pt x="189405" y="104799"/>
                    <a:pt x="189405" y="95435"/>
                    <a:pt x="192665" y="86431"/>
                  </a:cubicBezTo>
                  <a:lnTo>
                    <a:pt x="104645" y="86431"/>
                  </a:lnTo>
                  <a:close/>
                  <a:moveTo>
                    <a:pt x="104645" y="77787"/>
                  </a:moveTo>
                  <a:lnTo>
                    <a:pt x="206067" y="77787"/>
                  </a:lnTo>
                  <a:cubicBezTo>
                    <a:pt x="208603" y="77787"/>
                    <a:pt x="210776" y="79948"/>
                    <a:pt x="210776" y="82109"/>
                  </a:cubicBezTo>
                  <a:cubicBezTo>
                    <a:pt x="210776" y="84630"/>
                    <a:pt x="208603" y="86431"/>
                    <a:pt x="206067" y="86431"/>
                  </a:cubicBezTo>
                  <a:lnTo>
                    <a:pt x="202807" y="86431"/>
                  </a:lnTo>
                  <a:cubicBezTo>
                    <a:pt x="198098" y="95074"/>
                    <a:pt x="198098" y="104799"/>
                    <a:pt x="202807" y="113443"/>
                  </a:cubicBezTo>
                  <a:lnTo>
                    <a:pt x="206067" y="113443"/>
                  </a:lnTo>
                  <a:cubicBezTo>
                    <a:pt x="208603" y="113443"/>
                    <a:pt x="210776" y="115243"/>
                    <a:pt x="210776" y="117765"/>
                  </a:cubicBezTo>
                  <a:lnTo>
                    <a:pt x="210776" y="236258"/>
                  </a:lnTo>
                  <a:cubicBezTo>
                    <a:pt x="210776" y="238779"/>
                    <a:pt x="208603" y="240940"/>
                    <a:pt x="206067" y="240940"/>
                  </a:cubicBezTo>
                  <a:lnTo>
                    <a:pt x="104645" y="240940"/>
                  </a:lnTo>
                  <a:cubicBezTo>
                    <a:pt x="92330" y="240940"/>
                    <a:pt x="82550" y="230856"/>
                    <a:pt x="82550" y="218610"/>
                  </a:cubicBezTo>
                  <a:lnTo>
                    <a:pt x="82550" y="99757"/>
                  </a:lnTo>
                  <a:cubicBezTo>
                    <a:pt x="82550" y="87511"/>
                    <a:pt x="92330" y="77787"/>
                    <a:pt x="104645" y="77787"/>
                  </a:cubicBezTo>
                  <a:close/>
                  <a:moveTo>
                    <a:pt x="237641" y="36713"/>
                  </a:moveTo>
                  <a:cubicBezTo>
                    <a:pt x="239437" y="37787"/>
                    <a:pt x="239796" y="40649"/>
                    <a:pt x="238000" y="42795"/>
                  </a:cubicBezTo>
                  <a:cubicBezTo>
                    <a:pt x="235485" y="45657"/>
                    <a:pt x="234048" y="49950"/>
                    <a:pt x="234048" y="53885"/>
                  </a:cubicBezTo>
                  <a:lnTo>
                    <a:pt x="234048" y="76781"/>
                  </a:lnTo>
                  <a:lnTo>
                    <a:pt x="284347" y="76781"/>
                  </a:lnTo>
                  <a:lnTo>
                    <a:pt x="284347" y="53885"/>
                  </a:lnTo>
                  <a:cubicBezTo>
                    <a:pt x="284347" y="49950"/>
                    <a:pt x="282910" y="45657"/>
                    <a:pt x="280395" y="42795"/>
                  </a:cubicBezTo>
                  <a:cubicBezTo>
                    <a:pt x="278958" y="40649"/>
                    <a:pt x="278958" y="37787"/>
                    <a:pt x="281113" y="36713"/>
                  </a:cubicBezTo>
                  <a:cubicBezTo>
                    <a:pt x="282910" y="34925"/>
                    <a:pt x="285784" y="35282"/>
                    <a:pt x="287221" y="37071"/>
                  </a:cubicBezTo>
                  <a:cubicBezTo>
                    <a:pt x="291173" y="41722"/>
                    <a:pt x="293329" y="47804"/>
                    <a:pt x="293329" y="53885"/>
                  </a:cubicBezTo>
                  <a:lnTo>
                    <a:pt x="293329" y="81074"/>
                  </a:lnTo>
                  <a:cubicBezTo>
                    <a:pt x="293329" y="83578"/>
                    <a:pt x="291533" y="85367"/>
                    <a:pt x="288658" y="85367"/>
                  </a:cubicBezTo>
                  <a:lnTo>
                    <a:pt x="229737" y="85367"/>
                  </a:lnTo>
                  <a:cubicBezTo>
                    <a:pt x="227222" y="85367"/>
                    <a:pt x="225425" y="83578"/>
                    <a:pt x="225425" y="81074"/>
                  </a:cubicBezTo>
                  <a:lnTo>
                    <a:pt x="225425" y="53885"/>
                  </a:lnTo>
                  <a:cubicBezTo>
                    <a:pt x="225425" y="47804"/>
                    <a:pt x="227222" y="41722"/>
                    <a:pt x="231174" y="37071"/>
                  </a:cubicBezTo>
                  <a:cubicBezTo>
                    <a:pt x="232970" y="35282"/>
                    <a:pt x="235844" y="34925"/>
                    <a:pt x="237641" y="36713"/>
                  </a:cubicBezTo>
                  <a:close/>
                  <a:moveTo>
                    <a:pt x="12215" y="36713"/>
                  </a:moveTo>
                  <a:cubicBezTo>
                    <a:pt x="14012" y="37787"/>
                    <a:pt x="14371" y="40649"/>
                    <a:pt x="12575" y="42795"/>
                  </a:cubicBezTo>
                  <a:cubicBezTo>
                    <a:pt x="10419" y="45657"/>
                    <a:pt x="8622" y="49950"/>
                    <a:pt x="8622" y="53885"/>
                  </a:cubicBezTo>
                  <a:lnTo>
                    <a:pt x="8622" y="76781"/>
                  </a:lnTo>
                  <a:lnTo>
                    <a:pt x="59281" y="76781"/>
                  </a:lnTo>
                  <a:lnTo>
                    <a:pt x="59281" y="53885"/>
                  </a:lnTo>
                  <a:cubicBezTo>
                    <a:pt x="59281" y="49950"/>
                    <a:pt x="57844" y="45657"/>
                    <a:pt x="54969" y="42795"/>
                  </a:cubicBezTo>
                  <a:cubicBezTo>
                    <a:pt x="53532" y="40649"/>
                    <a:pt x="53892" y="37787"/>
                    <a:pt x="55688" y="36713"/>
                  </a:cubicBezTo>
                  <a:cubicBezTo>
                    <a:pt x="57844" y="34925"/>
                    <a:pt x="60359" y="35282"/>
                    <a:pt x="61796" y="37071"/>
                  </a:cubicBezTo>
                  <a:cubicBezTo>
                    <a:pt x="65748" y="41722"/>
                    <a:pt x="67903" y="47804"/>
                    <a:pt x="67903" y="53885"/>
                  </a:cubicBezTo>
                  <a:lnTo>
                    <a:pt x="67903" y="81074"/>
                  </a:lnTo>
                  <a:cubicBezTo>
                    <a:pt x="67903" y="83578"/>
                    <a:pt x="65748" y="85367"/>
                    <a:pt x="63592" y="85367"/>
                  </a:cubicBezTo>
                  <a:lnTo>
                    <a:pt x="4311" y="85367"/>
                  </a:lnTo>
                  <a:cubicBezTo>
                    <a:pt x="1796" y="85367"/>
                    <a:pt x="0" y="83578"/>
                    <a:pt x="0" y="81074"/>
                  </a:cubicBezTo>
                  <a:lnTo>
                    <a:pt x="0" y="53885"/>
                  </a:lnTo>
                  <a:cubicBezTo>
                    <a:pt x="0" y="47804"/>
                    <a:pt x="1796" y="41722"/>
                    <a:pt x="6107" y="37071"/>
                  </a:cubicBezTo>
                  <a:cubicBezTo>
                    <a:pt x="7545" y="35282"/>
                    <a:pt x="10419" y="34925"/>
                    <a:pt x="12215" y="36713"/>
                  </a:cubicBezTo>
                  <a:close/>
                  <a:moveTo>
                    <a:pt x="258410" y="8466"/>
                  </a:moveTo>
                  <a:cubicBezTo>
                    <a:pt x="252766" y="8466"/>
                    <a:pt x="248180" y="13405"/>
                    <a:pt x="248180" y="18697"/>
                  </a:cubicBezTo>
                  <a:cubicBezTo>
                    <a:pt x="248180" y="24341"/>
                    <a:pt x="252766" y="28928"/>
                    <a:pt x="258410" y="28928"/>
                  </a:cubicBezTo>
                  <a:cubicBezTo>
                    <a:pt x="264055" y="28928"/>
                    <a:pt x="268641" y="24341"/>
                    <a:pt x="268641" y="18697"/>
                  </a:cubicBezTo>
                  <a:cubicBezTo>
                    <a:pt x="268641" y="13405"/>
                    <a:pt x="264055" y="8466"/>
                    <a:pt x="258410" y="8466"/>
                  </a:cubicBezTo>
                  <a:close/>
                  <a:moveTo>
                    <a:pt x="32985" y="8466"/>
                  </a:moveTo>
                  <a:cubicBezTo>
                    <a:pt x="27341" y="8466"/>
                    <a:pt x="22754" y="13405"/>
                    <a:pt x="22754" y="18697"/>
                  </a:cubicBezTo>
                  <a:cubicBezTo>
                    <a:pt x="22754" y="24341"/>
                    <a:pt x="27341" y="28928"/>
                    <a:pt x="32985" y="28928"/>
                  </a:cubicBezTo>
                  <a:cubicBezTo>
                    <a:pt x="38629" y="28928"/>
                    <a:pt x="43216" y="24341"/>
                    <a:pt x="43216" y="18697"/>
                  </a:cubicBezTo>
                  <a:cubicBezTo>
                    <a:pt x="43216" y="13405"/>
                    <a:pt x="38629" y="8466"/>
                    <a:pt x="32985" y="8466"/>
                  </a:cubicBezTo>
                  <a:close/>
                  <a:moveTo>
                    <a:pt x="145691" y="6778"/>
                  </a:moveTo>
                  <a:cubicBezTo>
                    <a:pt x="171211" y="6778"/>
                    <a:pt x="196731" y="13556"/>
                    <a:pt x="219015" y="27113"/>
                  </a:cubicBezTo>
                  <a:cubicBezTo>
                    <a:pt x="221531" y="28559"/>
                    <a:pt x="221891" y="31089"/>
                    <a:pt x="220813" y="33258"/>
                  </a:cubicBezTo>
                  <a:cubicBezTo>
                    <a:pt x="219015" y="35427"/>
                    <a:pt x="216499" y="36150"/>
                    <a:pt x="214702" y="34704"/>
                  </a:cubicBezTo>
                  <a:cubicBezTo>
                    <a:pt x="172648" y="9037"/>
                    <a:pt x="118733" y="9037"/>
                    <a:pt x="77038" y="34704"/>
                  </a:cubicBezTo>
                  <a:cubicBezTo>
                    <a:pt x="76320" y="35427"/>
                    <a:pt x="75601" y="35427"/>
                    <a:pt x="74882" y="35427"/>
                  </a:cubicBezTo>
                  <a:cubicBezTo>
                    <a:pt x="73444" y="35427"/>
                    <a:pt x="72006" y="34704"/>
                    <a:pt x="70928" y="33258"/>
                  </a:cubicBezTo>
                  <a:cubicBezTo>
                    <a:pt x="69850" y="31089"/>
                    <a:pt x="70209" y="28559"/>
                    <a:pt x="72366" y="27113"/>
                  </a:cubicBezTo>
                  <a:cubicBezTo>
                    <a:pt x="94651" y="13556"/>
                    <a:pt x="120171" y="6778"/>
                    <a:pt x="145691" y="6778"/>
                  </a:cubicBezTo>
                  <a:close/>
                  <a:moveTo>
                    <a:pt x="258410" y="0"/>
                  </a:moveTo>
                  <a:cubicBezTo>
                    <a:pt x="268994" y="0"/>
                    <a:pt x="277460" y="8466"/>
                    <a:pt x="277460" y="18697"/>
                  </a:cubicBezTo>
                  <a:cubicBezTo>
                    <a:pt x="277460" y="29280"/>
                    <a:pt x="268994" y="37747"/>
                    <a:pt x="258410" y="37747"/>
                  </a:cubicBezTo>
                  <a:cubicBezTo>
                    <a:pt x="248180" y="37747"/>
                    <a:pt x="239713" y="29280"/>
                    <a:pt x="239713" y="18697"/>
                  </a:cubicBezTo>
                  <a:cubicBezTo>
                    <a:pt x="239713" y="8466"/>
                    <a:pt x="248180" y="0"/>
                    <a:pt x="258410" y="0"/>
                  </a:cubicBezTo>
                  <a:close/>
                  <a:moveTo>
                    <a:pt x="32985" y="0"/>
                  </a:moveTo>
                  <a:cubicBezTo>
                    <a:pt x="43568" y="0"/>
                    <a:pt x="52035" y="8466"/>
                    <a:pt x="52035" y="18697"/>
                  </a:cubicBezTo>
                  <a:cubicBezTo>
                    <a:pt x="52035" y="29280"/>
                    <a:pt x="43568" y="37747"/>
                    <a:pt x="32985" y="37747"/>
                  </a:cubicBezTo>
                  <a:cubicBezTo>
                    <a:pt x="22754" y="37747"/>
                    <a:pt x="14288" y="29280"/>
                    <a:pt x="14288" y="18697"/>
                  </a:cubicBezTo>
                  <a:cubicBezTo>
                    <a:pt x="14288" y="8466"/>
                    <a:pt x="22754" y="0"/>
                    <a:pt x="329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>
                <a:lnSpc>
                  <a:spcPts val="3499"/>
                </a:lnSpc>
              </a:pPr>
              <a:endParaRPr lang="en-US" sz="7198"/>
            </a:p>
          </p:txBody>
        </p:sp>
      </p:grpSp>
      <p:sp>
        <p:nvSpPr>
          <p:cNvPr id="35" name="Text Placeholder 2"/>
          <p:cNvSpPr>
            <a:spLocks noGrp="1"/>
          </p:cNvSpPr>
          <p:nvPr>
            <p:ph idx="15" hasCustomPrompt="1"/>
          </p:nvPr>
        </p:nvSpPr>
        <p:spPr>
          <a:xfrm>
            <a:off x="3921292" y="8322873"/>
            <a:ext cx="3886624" cy="3568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idx="16" hasCustomPrompt="1"/>
          </p:nvPr>
        </p:nvSpPr>
        <p:spPr>
          <a:xfrm>
            <a:off x="8640413" y="8322871"/>
            <a:ext cx="3886624" cy="3568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idx="17" hasCustomPrompt="1"/>
          </p:nvPr>
        </p:nvSpPr>
        <p:spPr>
          <a:xfrm>
            <a:off x="13347785" y="8322871"/>
            <a:ext cx="3886624" cy="3568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idx="18" hasCustomPrompt="1"/>
          </p:nvPr>
        </p:nvSpPr>
        <p:spPr>
          <a:xfrm>
            <a:off x="18055153" y="8322869"/>
            <a:ext cx="3886624" cy="3568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idx="19" hasCustomPrompt="1"/>
          </p:nvPr>
        </p:nvSpPr>
        <p:spPr>
          <a:xfrm>
            <a:off x="4054324" y="4600757"/>
            <a:ext cx="3753594" cy="799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000" cap="all" baseline="0">
                <a:solidFill>
                  <a:schemeClr val="bg1"/>
                </a:solidFill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idx="20" hasCustomPrompt="1"/>
          </p:nvPr>
        </p:nvSpPr>
        <p:spPr>
          <a:xfrm>
            <a:off x="8572137" y="4594323"/>
            <a:ext cx="3753594" cy="799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000" cap="all" baseline="0">
                <a:solidFill>
                  <a:schemeClr val="bg1"/>
                </a:solidFill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2" name="Text Placeholder 2"/>
          <p:cNvSpPr>
            <a:spLocks noGrp="1"/>
          </p:cNvSpPr>
          <p:nvPr>
            <p:ph idx="21" hasCustomPrompt="1"/>
          </p:nvPr>
        </p:nvSpPr>
        <p:spPr>
          <a:xfrm>
            <a:off x="13414300" y="4594323"/>
            <a:ext cx="3753594" cy="799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000" cap="all" baseline="0">
                <a:solidFill>
                  <a:schemeClr val="bg1"/>
                </a:solidFill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idx="22" hasCustomPrompt="1"/>
          </p:nvPr>
        </p:nvSpPr>
        <p:spPr>
          <a:xfrm>
            <a:off x="18115477" y="4594323"/>
            <a:ext cx="3753594" cy="799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000" cap="all" baseline="0">
                <a:solidFill>
                  <a:schemeClr val="bg1"/>
                </a:solidFill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1FE8A82-DE74-2C9C-8F15-339F6367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6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600" y="12362349"/>
            <a:ext cx="9433091" cy="730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Agility For All | Proprietary &amp;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88EBD-9E8C-B612-28D2-85EDE8F270BB}"/>
              </a:ext>
            </a:extLst>
          </p:cNvPr>
          <p:cNvSpPr/>
          <p:nvPr userDrawn="1"/>
        </p:nvSpPr>
        <p:spPr>
          <a:xfrm rot="10800000" flipV="1">
            <a:off x="7339275" y="3142499"/>
            <a:ext cx="17038376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052" y="4937008"/>
            <a:ext cx="13878823" cy="32689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9998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616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 userDrawn="1"/>
        </p:nvGrpSpPr>
        <p:grpSpPr>
          <a:xfrm>
            <a:off x="3795793" y="4158739"/>
            <a:ext cx="18283238" cy="8283662"/>
            <a:chOff x="1503734" y="3287149"/>
            <a:chExt cx="21370181" cy="9679755"/>
          </a:xfrm>
        </p:grpSpPr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ADA74BD1-06F8-B840-878E-09FE1D68A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8" y="3287149"/>
              <a:ext cx="10685087" cy="5537567"/>
            </a:xfrm>
            <a:custGeom>
              <a:avLst/>
              <a:gdLst>
                <a:gd name="T0" fmla="*/ 8574 w 8575"/>
                <a:gd name="T1" fmla="*/ 841 h 4444"/>
                <a:gd name="T2" fmla="*/ 7732 w 8575"/>
                <a:gd name="T3" fmla="*/ 0 h 4444"/>
                <a:gd name="T4" fmla="*/ 0 w 8575"/>
                <a:gd name="T5" fmla="*/ 1808 h 4444"/>
                <a:gd name="T6" fmla="*/ 52 w 8575"/>
                <a:gd name="T7" fmla="*/ 1797 h 4444"/>
                <a:gd name="T8" fmla="*/ 304 w 8575"/>
                <a:gd name="T9" fmla="*/ 1724 h 4444"/>
                <a:gd name="T10" fmla="*/ 318 w 8575"/>
                <a:gd name="T11" fmla="*/ 1724 h 4444"/>
                <a:gd name="T12" fmla="*/ 428 w 8575"/>
                <a:gd name="T13" fmla="*/ 1755 h 4444"/>
                <a:gd name="T14" fmla="*/ 429 w 8575"/>
                <a:gd name="T15" fmla="*/ 1756 h 4444"/>
                <a:gd name="T16" fmla="*/ 436 w 8575"/>
                <a:gd name="T17" fmla="*/ 1761 h 4444"/>
                <a:gd name="T18" fmla="*/ 440 w 8575"/>
                <a:gd name="T19" fmla="*/ 1762 h 4444"/>
                <a:gd name="T20" fmla="*/ 445 w 8575"/>
                <a:gd name="T21" fmla="*/ 1766 h 4444"/>
                <a:gd name="T22" fmla="*/ 451 w 8575"/>
                <a:gd name="T23" fmla="*/ 1770 h 4444"/>
                <a:gd name="T24" fmla="*/ 453 w 8575"/>
                <a:gd name="T25" fmla="*/ 1772 h 4444"/>
                <a:gd name="T26" fmla="*/ 488 w 8575"/>
                <a:gd name="T27" fmla="*/ 1807 h 4444"/>
                <a:gd name="T28" fmla="*/ 552 w 8575"/>
                <a:gd name="T29" fmla="*/ 2014 h 4444"/>
                <a:gd name="T30" fmla="*/ 477 w 8575"/>
                <a:gd name="T31" fmla="*/ 2235 h 4444"/>
                <a:gd name="T32" fmla="*/ 383 w 8575"/>
                <a:gd name="T33" fmla="*/ 2293 h 4444"/>
                <a:gd name="T34" fmla="*/ 304 w 8575"/>
                <a:gd name="T35" fmla="*/ 2305 h 4444"/>
                <a:gd name="T36" fmla="*/ 52 w 8575"/>
                <a:gd name="T37" fmla="*/ 2228 h 4444"/>
                <a:gd name="T38" fmla="*/ 0 w 8575"/>
                <a:gd name="T39" fmla="*/ 2216 h 4444"/>
                <a:gd name="T40" fmla="*/ 3884 w 8575"/>
                <a:gd name="T41" fmla="*/ 3883 h 4444"/>
                <a:gd name="T42" fmla="*/ 3872 w 8575"/>
                <a:gd name="T43" fmla="*/ 3943 h 4444"/>
                <a:gd name="T44" fmla="*/ 3794 w 8575"/>
                <a:gd name="T45" fmla="*/ 4195 h 4444"/>
                <a:gd name="T46" fmla="*/ 3806 w 8575"/>
                <a:gd name="T47" fmla="*/ 4274 h 4444"/>
                <a:gd name="T48" fmla="*/ 3864 w 8575"/>
                <a:gd name="T49" fmla="*/ 4367 h 4444"/>
                <a:gd name="T50" fmla="*/ 4085 w 8575"/>
                <a:gd name="T51" fmla="*/ 4443 h 4444"/>
                <a:gd name="T52" fmla="*/ 4292 w 8575"/>
                <a:gd name="T53" fmla="*/ 4378 h 4444"/>
                <a:gd name="T54" fmla="*/ 4327 w 8575"/>
                <a:gd name="T55" fmla="*/ 4343 h 4444"/>
                <a:gd name="T56" fmla="*/ 4329 w 8575"/>
                <a:gd name="T57" fmla="*/ 4341 h 4444"/>
                <a:gd name="T58" fmla="*/ 4333 w 8575"/>
                <a:gd name="T59" fmla="*/ 4335 h 4444"/>
                <a:gd name="T60" fmla="*/ 4337 w 8575"/>
                <a:gd name="T61" fmla="*/ 4330 h 4444"/>
                <a:gd name="T62" fmla="*/ 4339 w 8575"/>
                <a:gd name="T63" fmla="*/ 4327 h 4444"/>
                <a:gd name="T64" fmla="*/ 4344 w 8575"/>
                <a:gd name="T65" fmla="*/ 4319 h 4444"/>
                <a:gd name="T66" fmla="*/ 4344 w 8575"/>
                <a:gd name="T67" fmla="*/ 4318 h 4444"/>
                <a:gd name="T68" fmla="*/ 4375 w 8575"/>
                <a:gd name="T69" fmla="*/ 4209 h 4444"/>
                <a:gd name="T70" fmla="*/ 4375 w 8575"/>
                <a:gd name="T71" fmla="*/ 4195 h 4444"/>
                <a:gd name="T72" fmla="*/ 4303 w 8575"/>
                <a:gd name="T73" fmla="*/ 3942 h 4444"/>
                <a:gd name="T74" fmla="*/ 4291 w 8575"/>
                <a:gd name="T75" fmla="*/ 3883 h 4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75" h="4444">
                  <a:moveTo>
                    <a:pt x="8574" y="3883"/>
                  </a:moveTo>
                  <a:lnTo>
                    <a:pt x="8574" y="841"/>
                  </a:lnTo>
                  <a:lnTo>
                    <a:pt x="8574" y="841"/>
                  </a:lnTo>
                  <a:cubicBezTo>
                    <a:pt x="8574" y="377"/>
                    <a:pt x="8197" y="0"/>
                    <a:pt x="7732" y="0"/>
                  </a:cubicBezTo>
                  <a:lnTo>
                    <a:pt x="0" y="0"/>
                  </a:lnTo>
                  <a:lnTo>
                    <a:pt x="0" y="1808"/>
                  </a:lnTo>
                  <a:lnTo>
                    <a:pt x="0" y="1808"/>
                  </a:lnTo>
                  <a:cubicBezTo>
                    <a:pt x="17" y="1808"/>
                    <a:pt x="35" y="1804"/>
                    <a:pt x="52" y="1797"/>
                  </a:cubicBezTo>
                  <a:lnTo>
                    <a:pt x="52" y="1797"/>
                  </a:lnTo>
                  <a:cubicBezTo>
                    <a:pt x="145" y="1751"/>
                    <a:pt x="239" y="1724"/>
                    <a:pt x="304" y="1724"/>
                  </a:cubicBezTo>
                  <a:lnTo>
                    <a:pt x="304" y="1724"/>
                  </a:lnTo>
                  <a:cubicBezTo>
                    <a:pt x="309" y="1724"/>
                    <a:pt x="314" y="1724"/>
                    <a:pt x="318" y="1724"/>
                  </a:cubicBezTo>
                  <a:lnTo>
                    <a:pt x="318" y="1724"/>
                  </a:lnTo>
                  <a:cubicBezTo>
                    <a:pt x="359" y="1726"/>
                    <a:pt x="397" y="1737"/>
                    <a:pt x="428" y="1755"/>
                  </a:cubicBezTo>
                  <a:lnTo>
                    <a:pt x="428" y="1755"/>
                  </a:lnTo>
                  <a:cubicBezTo>
                    <a:pt x="429" y="1756"/>
                    <a:pt x="429" y="1756"/>
                    <a:pt x="429" y="1756"/>
                  </a:cubicBezTo>
                  <a:lnTo>
                    <a:pt x="429" y="1756"/>
                  </a:lnTo>
                  <a:cubicBezTo>
                    <a:pt x="431" y="1757"/>
                    <a:pt x="434" y="1759"/>
                    <a:pt x="436" y="1761"/>
                  </a:cubicBezTo>
                  <a:lnTo>
                    <a:pt x="436" y="1761"/>
                  </a:lnTo>
                  <a:cubicBezTo>
                    <a:pt x="437" y="1761"/>
                    <a:pt x="439" y="1762"/>
                    <a:pt x="440" y="1762"/>
                  </a:cubicBezTo>
                  <a:lnTo>
                    <a:pt x="440" y="1762"/>
                  </a:lnTo>
                  <a:cubicBezTo>
                    <a:pt x="441" y="1763"/>
                    <a:pt x="443" y="1765"/>
                    <a:pt x="445" y="1766"/>
                  </a:cubicBezTo>
                  <a:lnTo>
                    <a:pt x="445" y="1766"/>
                  </a:lnTo>
                  <a:cubicBezTo>
                    <a:pt x="447" y="1767"/>
                    <a:pt x="448" y="1769"/>
                    <a:pt x="451" y="1770"/>
                  </a:cubicBezTo>
                  <a:lnTo>
                    <a:pt x="451" y="1770"/>
                  </a:lnTo>
                  <a:cubicBezTo>
                    <a:pt x="452" y="1771"/>
                    <a:pt x="452" y="1772"/>
                    <a:pt x="453" y="1772"/>
                  </a:cubicBezTo>
                  <a:lnTo>
                    <a:pt x="453" y="1772"/>
                  </a:lnTo>
                  <a:cubicBezTo>
                    <a:pt x="466" y="1783"/>
                    <a:pt x="477" y="1794"/>
                    <a:pt x="488" y="1807"/>
                  </a:cubicBezTo>
                  <a:lnTo>
                    <a:pt x="488" y="1807"/>
                  </a:lnTo>
                  <a:cubicBezTo>
                    <a:pt x="529" y="1858"/>
                    <a:pt x="552" y="1932"/>
                    <a:pt x="552" y="2014"/>
                  </a:cubicBezTo>
                  <a:lnTo>
                    <a:pt x="552" y="2014"/>
                  </a:lnTo>
                  <a:cubicBezTo>
                    <a:pt x="552" y="2108"/>
                    <a:pt x="525" y="2184"/>
                    <a:pt x="477" y="2235"/>
                  </a:cubicBezTo>
                  <a:lnTo>
                    <a:pt x="477" y="2235"/>
                  </a:lnTo>
                  <a:cubicBezTo>
                    <a:pt x="451" y="2262"/>
                    <a:pt x="419" y="2281"/>
                    <a:pt x="383" y="2293"/>
                  </a:cubicBezTo>
                  <a:lnTo>
                    <a:pt x="383" y="2293"/>
                  </a:lnTo>
                  <a:cubicBezTo>
                    <a:pt x="359" y="2301"/>
                    <a:pt x="332" y="2305"/>
                    <a:pt x="304" y="2305"/>
                  </a:cubicBezTo>
                  <a:lnTo>
                    <a:pt x="304" y="2305"/>
                  </a:lnTo>
                  <a:cubicBezTo>
                    <a:pt x="241" y="2305"/>
                    <a:pt x="147" y="2276"/>
                    <a:pt x="52" y="2228"/>
                  </a:cubicBezTo>
                  <a:lnTo>
                    <a:pt x="52" y="2228"/>
                  </a:lnTo>
                  <a:cubicBezTo>
                    <a:pt x="36" y="2219"/>
                    <a:pt x="17" y="2216"/>
                    <a:pt x="0" y="2216"/>
                  </a:cubicBezTo>
                  <a:lnTo>
                    <a:pt x="0" y="3883"/>
                  </a:lnTo>
                  <a:lnTo>
                    <a:pt x="3884" y="3883"/>
                  </a:lnTo>
                  <a:lnTo>
                    <a:pt x="3884" y="3883"/>
                  </a:lnTo>
                  <a:cubicBezTo>
                    <a:pt x="3885" y="3904"/>
                    <a:pt x="3881" y="3924"/>
                    <a:pt x="3872" y="3943"/>
                  </a:cubicBezTo>
                  <a:lnTo>
                    <a:pt x="3872" y="3943"/>
                  </a:lnTo>
                  <a:cubicBezTo>
                    <a:pt x="3823" y="4037"/>
                    <a:pt x="3794" y="4131"/>
                    <a:pt x="3794" y="4195"/>
                  </a:cubicBezTo>
                  <a:lnTo>
                    <a:pt x="3794" y="4195"/>
                  </a:lnTo>
                  <a:cubicBezTo>
                    <a:pt x="3794" y="4223"/>
                    <a:pt x="3799" y="4249"/>
                    <a:pt x="3806" y="4274"/>
                  </a:cubicBezTo>
                  <a:lnTo>
                    <a:pt x="3806" y="4274"/>
                  </a:lnTo>
                  <a:cubicBezTo>
                    <a:pt x="3818" y="4310"/>
                    <a:pt x="3837" y="4341"/>
                    <a:pt x="3864" y="4367"/>
                  </a:cubicBezTo>
                  <a:lnTo>
                    <a:pt x="3864" y="4367"/>
                  </a:lnTo>
                  <a:cubicBezTo>
                    <a:pt x="3915" y="4416"/>
                    <a:pt x="3991" y="4443"/>
                    <a:pt x="4085" y="4443"/>
                  </a:cubicBezTo>
                  <a:lnTo>
                    <a:pt x="4085" y="4443"/>
                  </a:lnTo>
                  <a:cubicBezTo>
                    <a:pt x="4168" y="4443"/>
                    <a:pt x="4241" y="4420"/>
                    <a:pt x="4292" y="4378"/>
                  </a:cubicBezTo>
                  <a:lnTo>
                    <a:pt x="4292" y="4378"/>
                  </a:lnTo>
                  <a:cubicBezTo>
                    <a:pt x="4306" y="4368"/>
                    <a:pt x="4317" y="4356"/>
                    <a:pt x="4327" y="4343"/>
                  </a:cubicBezTo>
                  <a:lnTo>
                    <a:pt x="4327" y="4343"/>
                  </a:lnTo>
                  <a:cubicBezTo>
                    <a:pt x="4328" y="4343"/>
                    <a:pt x="4328" y="4342"/>
                    <a:pt x="4329" y="4341"/>
                  </a:cubicBezTo>
                  <a:lnTo>
                    <a:pt x="4329" y="4341"/>
                  </a:lnTo>
                  <a:cubicBezTo>
                    <a:pt x="4330" y="4339"/>
                    <a:pt x="4332" y="4337"/>
                    <a:pt x="4333" y="4335"/>
                  </a:cubicBezTo>
                  <a:lnTo>
                    <a:pt x="4333" y="4335"/>
                  </a:lnTo>
                  <a:cubicBezTo>
                    <a:pt x="4334" y="4334"/>
                    <a:pt x="4336" y="4332"/>
                    <a:pt x="4337" y="4330"/>
                  </a:cubicBezTo>
                  <a:lnTo>
                    <a:pt x="4337" y="4330"/>
                  </a:lnTo>
                  <a:cubicBezTo>
                    <a:pt x="4338" y="4329"/>
                    <a:pt x="4338" y="4328"/>
                    <a:pt x="4339" y="4327"/>
                  </a:cubicBezTo>
                  <a:lnTo>
                    <a:pt x="4339" y="4327"/>
                  </a:lnTo>
                  <a:cubicBezTo>
                    <a:pt x="4341" y="4324"/>
                    <a:pt x="4342" y="4322"/>
                    <a:pt x="4344" y="4319"/>
                  </a:cubicBezTo>
                  <a:lnTo>
                    <a:pt x="4344" y="4319"/>
                  </a:lnTo>
                  <a:cubicBezTo>
                    <a:pt x="4344" y="4319"/>
                    <a:pt x="4344" y="4319"/>
                    <a:pt x="4344" y="4318"/>
                  </a:cubicBezTo>
                  <a:lnTo>
                    <a:pt x="4344" y="4318"/>
                  </a:lnTo>
                  <a:cubicBezTo>
                    <a:pt x="4363" y="4286"/>
                    <a:pt x="4374" y="4250"/>
                    <a:pt x="4375" y="4209"/>
                  </a:cubicBezTo>
                  <a:lnTo>
                    <a:pt x="4375" y="4209"/>
                  </a:lnTo>
                  <a:cubicBezTo>
                    <a:pt x="4375" y="4204"/>
                    <a:pt x="4375" y="4199"/>
                    <a:pt x="4375" y="4195"/>
                  </a:cubicBezTo>
                  <a:lnTo>
                    <a:pt x="4375" y="4195"/>
                  </a:lnTo>
                  <a:cubicBezTo>
                    <a:pt x="4375" y="4129"/>
                    <a:pt x="4349" y="4035"/>
                    <a:pt x="4303" y="3942"/>
                  </a:cubicBezTo>
                  <a:lnTo>
                    <a:pt x="4303" y="3942"/>
                  </a:lnTo>
                  <a:cubicBezTo>
                    <a:pt x="4294" y="3923"/>
                    <a:pt x="4290" y="3903"/>
                    <a:pt x="4291" y="3883"/>
                  </a:cubicBezTo>
                  <a:lnTo>
                    <a:pt x="8574" y="388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7198">
                <a:latin typeface="+mj-lt"/>
              </a:endParaRPr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A9E66172-AAF0-3048-B70A-B8B813225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737" y="3287149"/>
              <a:ext cx="11371791" cy="4839879"/>
            </a:xfrm>
            <a:custGeom>
              <a:avLst/>
              <a:gdLst>
                <a:gd name="T0" fmla="*/ 8881 w 9130"/>
                <a:gd name="T1" fmla="*/ 2305 h 3884"/>
                <a:gd name="T2" fmla="*/ 8960 w 9130"/>
                <a:gd name="T3" fmla="*/ 2293 h 3884"/>
                <a:gd name="T4" fmla="*/ 9054 w 9130"/>
                <a:gd name="T5" fmla="*/ 2235 h 3884"/>
                <a:gd name="T6" fmla="*/ 9129 w 9130"/>
                <a:gd name="T7" fmla="*/ 2014 h 3884"/>
                <a:gd name="T8" fmla="*/ 9065 w 9130"/>
                <a:gd name="T9" fmla="*/ 1807 h 3884"/>
                <a:gd name="T10" fmla="*/ 9030 w 9130"/>
                <a:gd name="T11" fmla="*/ 1772 h 3884"/>
                <a:gd name="T12" fmla="*/ 9028 w 9130"/>
                <a:gd name="T13" fmla="*/ 1770 h 3884"/>
                <a:gd name="T14" fmla="*/ 9022 w 9130"/>
                <a:gd name="T15" fmla="*/ 1766 h 3884"/>
                <a:gd name="T16" fmla="*/ 9017 w 9130"/>
                <a:gd name="T17" fmla="*/ 1762 h 3884"/>
                <a:gd name="T18" fmla="*/ 9013 w 9130"/>
                <a:gd name="T19" fmla="*/ 1761 h 3884"/>
                <a:gd name="T20" fmla="*/ 9006 w 9130"/>
                <a:gd name="T21" fmla="*/ 1756 h 3884"/>
                <a:gd name="T22" fmla="*/ 9005 w 9130"/>
                <a:gd name="T23" fmla="*/ 1755 h 3884"/>
                <a:gd name="T24" fmla="*/ 8895 w 9130"/>
                <a:gd name="T25" fmla="*/ 1724 h 3884"/>
                <a:gd name="T26" fmla="*/ 8881 w 9130"/>
                <a:gd name="T27" fmla="*/ 1724 h 3884"/>
                <a:gd name="T28" fmla="*/ 8629 w 9130"/>
                <a:gd name="T29" fmla="*/ 1797 h 3884"/>
                <a:gd name="T30" fmla="*/ 8577 w 9130"/>
                <a:gd name="T31" fmla="*/ 1808 h 3884"/>
                <a:gd name="T32" fmla="*/ 8575 w 9130"/>
                <a:gd name="T33" fmla="*/ 0 h 3884"/>
                <a:gd name="T34" fmla="*/ 842 w 9130"/>
                <a:gd name="T35" fmla="*/ 0 h 3884"/>
                <a:gd name="T36" fmla="*/ 0 w 9130"/>
                <a:gd name="T37" fmla="*/ 3883 h 3884"/>
                <a:gd name="T38" fmla="*/ 3721 w 9130"/>
                <a:gd name="T39" fmla="*/ 3883 h 3884"/>
                <a:gd name="T40" fmla="*/ 3709 w 9130"/>
                <a:gd name="T41" fmla="*/ 3828 h 3884"/>
                <a:gd name="T42" fmla="*/ 3636 w 9130"/>
                <a:gd name="T43" fmla="*/ 3576 h 3884"/>
                <a:gd name="T44" fmla="*/ 3636 w 9130"/>
                <a:gd name="T45" fmla="*/ 3562 h 3884"/>
                <a:gd name="T46" fmla="*/ 3668 w 9130"/>
                <a:gd name="T47" fmla="*/ 3452 h 3884"/>
                <a:gd name="T48" fmla="*/ 3668 w 9130"/>
                <a:gd name="T49" fmla="*/ 3451 h 3884"/>
                <a:gd name="T50" fmla="*/ 3673 w 9130"/>
                <a:gd name="T51" fmla="*/ 3443 h 3884"/>
                <a:gd name="T52" fmla="*/ 3675 w 9130"/>
                <a:gd name="T53" fmla="*/ 3440 h 3884"/>
                <a:gd name="T54" fmla="*/ 3679 w 9130"/>
                <a:gd name="T55" fmla="*/ 3435 h 3884"/>
                <a:gd name="T56" fmla="*/ 3683 w 9130"/>
                <a:gd name="T57" fmla="*/ 3429 h 3884"/>
                <a:gd name="T58" fmla="*/ 3685 w 9130"/>
                <a:gd name="T59" fmla="*/ 3427 h 3884"/>
                <a:gd name="T60" fmla="*/ 3720 w 9130"/>
                <a:gd name="T61" fmla="*/ 3392 h 3884"/>
                <a:gd name="T62" fmla="*/ 3927 w 9130"/>
                <a:gd name="T63" fmla="*/ 3328 h 3884"/>
                <a:gd name="T64" fmla="*/ 4147 w 9130"/>
                <a:gd name="T65" fmla="*/ 3403 h 3884"/>
                <a:gd name="T66" fmla="*/ 4206 w 9130"/>
                <a:gd name="T67" fmla="*/ 3497 h 3884"/>
                <a:gd name="T68" fmla="*/ 4217 w 9130"/>
                <a:gd name="T69" fmla="*/ 3576 h 3884"/>
                <a:gd name="T70" fmla="*/ 4140 w 9130"/>
                <a:gd name="T71" fmla="*/ 3828 h 3884"/>
                <a:gd name="T72" fmla="*/ 8575 w 9130"/>
                <a:gd name="T73" fmla="*/ 3883 h 3884"/>
                <a:gd name="T74" fmla="*/ 8575 w 9130"/>
                <a:gd name="T75" fmla="*/ 2216 h 3884"/>
                <a:gd name="T76" fmla="*/ 8577 w 9130"/>
                <a:gd name="T77" fmla="*/ 2216 h 3884"/>
                <a:gd name="T78" fmla="*/ 8629 w 9130"/>
                <a:gd name="T79" fmla="*/ 2228 h 3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130" h="3884">
                  <a:moveTo>
                    <a:pt x="8881" y="2305"/>
                  </a:moveTo>
                  <a:lnTo>
                    <a:pt x="8881" y="2305"/>
                  </a:lnTo>
                  <a:cubicBezTo>
                    <a:pt x="8909" y="2305"/>
                    <a:pt x="8936" y="2301"/>
                    <a:pt x="8960" y="2293"/>
                  </a:cubicBezTo>
                  <a:lnTo>
                    <a:pt x="8960" y="2293"/>
                  </a:lnTo>
                  <a:cubicBezTo>
                    <a:pt x="8996" y="2281"/>
                    <a:pt x="9028" y="2262"/>
                    <a:pt x="9054" y="2235"/>
                  </a:cubicBezTo>
                  <a:lnTo>
                    <a:pt x="9054" y="2235"/>
                  </a:lnTo>
                  <a:cubicBezTo>
                    <a:pt x="9102" y="2184"/>
                    <a:pt x="9129" y="2108"/>
                    <a:pt x="9129" y="2014"/>
                  </a:cubicBezTo>
                  <a:lnTo>
                    <a:pt x="9129" y="2014"/>
                  </a:lnTo>
                  <a:cubicBezTo>
                    <a:pt x="9129" y="1932"/>
                    <a:pt x="9106" y="1858"/>
                    <a:pt x="9065" y="1807"/>
                  </a:cubicBezTo>
                  <a:lnTo>
                    <a:pt x="9065" y="1807"/>
                  </a:lnTo>
                  <a:cubicBezTo>
                    <a:pt x="9054" y="1794"/>
                    <a:pt x="9043" y="1783"/>
                    <a:pt x="9030" y="1772"/>
                  </a:cubicBezTo>
                  <a:lnTo>
                    <a:pt x="9030" y="1772"/>
                  </a:lnTo>
                  <a:cubicBezTo>
                    <a:pt x="9029" y="1772"/>
                    <a:pt x="9029" y="1771"/>
                    <a:pt x="9028" y="1770"/>
                  </a:cubicBezTo>
                  <a:lnTo>
                    <a:pt x="9028" y="1770"/>
                  </a:lnTo>
                  <a:cubicBezTo>
                    <a:pt x="9025" y="1769"/>
                    <a:pt x="9024" y="1767"/>
                    <a:pt x="9022" y="1766"/>
                  </a:cubicBezTo>
                  <a:lnTo>
                    <a:pt x="9022" y="1766"/>
                  </a:lnTo>
                  <a:cubicBezTo>
                    <a:pt x="9020" y="1765"/>
                    <a:pt x="9019" y="1763"/>
                    <a:pt x="9017" y="1762"/>
                  </a:cubicBezTo>
                  <a:lnTo>
                    <a:pt x="9017" y="1762"/>
                  </a:lnTo>
                  <a:cubicBezTo>
                    <a:pt x="9016" y="1762"/>
                    <a:pt x="9014" y="1761"/>
                    <a:pt x="9013" y="1761"/>
                  </a:cubicBezTo>
                  <a:lnTo>
                    <a:pt x="9013" y="1761"/>
                  </a:lnTo>
                  <a:cubicBezTo>
                    <a:pt x="9011" y="1759"/>
                    <a:pt x="9008" y="1757"/>
                    <a:pt x="9006" y="1756"/>
                  </a:cubicBezTo>
                  <a:lnTo>
                    <a:pt x="9006" y="1756"/>
                  </a:lnTo>
                  <a:cubicBezTo>
                    <a:pt x="9006" y="1756"/>
                    <a:pt x="9006" y="1756"/>
                    <a:pt x="9005" y="1755"/>
                  </a:cubicBezTo>
                  <a:lnTo>
                    <a:pt x="9005" y="1755"/>
                  </a:lnTo>
                  <a:cubicBezTo>
                    <a:pt x="8974" y="1737"/>
                    <a:pt x="8936" y="1726"/>
                    <a:pt x="8895" y="1724"/>
                  </a:cubicBezTo>
                  <a:lnTo>
                    <a:pt x="8895" y="1724"/>
                  </a:lnTo>
                  <a:cubicBezTo>
                    <a:pt x="8891" y="1724"/>
                    <a:pt x="8886" y="1724"/>
                    <a:pt x="8881" y="1724"/>
                  </a:cubicBezTo>
                  <a:lnTo>
                    <a:pt x="8881" y="1724"/>
                  </a:lnTo>
                  <a:cubicBezTo>
                    <a:pt x="8816" y="1724"/>
                    <a:pt x="8722" y="1751"/>
                    <a:pt x="8629" y="1797"/>
                  </a:cubicBezTo>
                  <a:lnTo>
                    <a:pt x="8629" y="1797"/>
                  </a:lnTo>
                  <a:cubicBezTo>
                    <a:pt x="8612" y="1804"/>
                    <a:pt x="8594" y="1808"/>
                    <a:pt x="8577" y="1808"/>
                  </a:cubicBezTo>
                  <a:lnTo>
                    <a:pt x="8577" y="1808"/>
                  </a:lnTo>
                  <a:cubicBezTo>
                    <a:pt x="8577" y="1808"/>
                    <a:pt x="8576" y="1808"/>
                    <a:pt x="8575" y="1808"/>
                  </a:cubicBezTo>
                  <a:lnTo>
                    <a:pt x="8575" y="0"/>
                  </a:lnTo>
                  <a:lnTo>
                    <a:pt x="842" y="0"/>
                  </a:lnTo>
                  <a:lnTo>
                    <a:pt x="842" y="0"/>
                  </a:lnTo>
                  <a:cubicBezTo>
                    <a:pt x="377" y="0"/>
                    <a:pt x="0" y="377"/>
                    <a:pt x="0" y="841"/>
                  </a:cubicBezTo>
                  <a:lnTo>
                    <a:pt x="0" y="3883"/>
                  </a:lnTo>
                  <a:lnTo>
                    <a:pt x="3721" y="3883"/>
                  </a:lnTo>
                  <a:lnTo>
                    <a:pt x="3721" y="3883"/>
                  </a:lnTo>
                  <a:cubicBezTo>
                    <a:pt x="3721" y="3864"/>
                    <a:pt x="3718" y="3846"/>
                    <a:pt x="3709" y="3828"/>
                  </a:cubicBezTo>
                  <a:lnTo>
                    <a:pt x="3709" y="3828"/>
                  </a:lnTo>
                  <a:cubicBezTo>
                    <a:pt x="3663" y="3736"/>
                    <a:pt x="3636" y="3641"/>
                    <a:pt x="3636" y="3576"/>
                  </a:cubicBezTo>
                  <a:lnTo>
                    <a:pt x="3636" y="3576"/>
                  </a:lnTo>
                  <a:cubicBezTo>
                    <a:pt x="3636" y="3571"/>
                    <a:pt x="3636" y="3566"/>
                    <a:pt x="3636" y="3562"/>
                  </a:cubicBezTo>
                  <a:lnTo>
                    <a:pt x="3636" y="3562"/>
                  </a:lnTo>
                  <a:cubicBezTo>
                    <a:pt x="3638" y="3520"/>
                    <a:pt x="3649" y="3484"/>
                    <a:pt x="3668" y="3452"/>
                  </a:cubicBezTo>
                  <a:lnTo>
                    <a:pt x="3668" y="3452"/>
                  </a:lnTo>
                  <a:lnTo>
                    <a:pt x="3668" y="3451"/>
                  </a:lnTo>
                  <a:lnTo>
                    <a:pt x="3668" y="3451"/>
                  </a:lnTo>
                  <a:cubicBezTo>
                    <a:pt x="3669" y="3449"/>
                    <a:pt x="3671" y="3446"/>
                    <a:pt x="3673" y="3443"/>
                  </a:cubicBezTo>
                  <a:lnTo>
                    <a:pt x="3673" y="3443"/>
                  </a:lnTo>
                  <a:cubicBezTo>
                    <a:pt x="3674" y="3443"/>
                    <a:pt x="3674" y="3441"/>
                    <a:pt x="3675" y="3440"/>
                  </a:cubicBezTo>
                  <a:lnTo>
                    <a:pt x="3675" y="3440"/>
                  </a:lnTo>
                  <a:cubicBezTo>
                    <a:pt x="3676" y="3438"/>
                    <a:pt x="3677" y="3437"/>
                    <a:pt x="3679" y="3435"/>
                  </a:cubicBezTo>
                  <a:lnTo>
                    <a:pt x="3679" y="3435"/>
                  </a:lnTo>
                  <a:cubicBezTo>
                    <a:pt x="3680" y="3433"/>
                    <a:pt x="3681" y="3431"/>
                    <a:pt x="3683" y="3429"/>
                  </a:cubicBezTo>
                  <a:lnTo>
                    <a:pt x="3683" y="3429"/>
                  </a:lnTo>
                  <a:cubicBezTo>
                    <a:pt x="3683" y="3428"/>
                    <a:pt x="3684" y="3428"/>
                    <a:pt x="3685" y="3427"/>
                  </a:cubicBezTo>
                  <a:lnTo>
                    <a:pt x="3685" y="3427"/>
                  </a:lnTo>
                  <a:cubicBezTo>
                    <a:pt x="3694" y="3415"/>
                    <a:pt x="3707" y="3402"/>
                    <a:pt x="3720" y="3392"/>
                  </a:cubicBezTo>
                  <a:lnTo>
                    <a:pt x="3720" y="3392"/>
                  </a:lnTo>
                  <a:cubicBezTo>
                    <a:pt x="3771" y="3350"/>
                    <a:pt x="3845" y="3328"/>
                    <a:pt x="3927" y="3328"/>
                  </a:cubicBezTo>
                  <a:lnTo>
                    <a:pt x="3927" y="3328"/>
                  </a:lnTo>
                  <a:cubicBezTo>
                    <a:pt x="4020" y="3328"/>
                    <a:pt x="4097" y="3355"/>
                    <a:pt x="4147" y="3403"/>
                  </a:cubicBezTo>
                  <a:lnTo>
                    <a:pt x="4147" y="3403"/>
                  </a:lnTo>
                  <a:cubicBezTo>
                    <a:pt x="4174" y="3429"/>
                    <a:pt x="4194" y="3460"/>
                    <a:pt x="4206" y="3497"/>
                  </a:cubicBezTo>
                  <a:lnTo>
                    <a:pt x="4206" y="3497"/>
                  </a:lnTo>
                  <a:cubicBezTo>
                    <a:pt x="4213" y="3521"/>
                    <a:pt x="4217" y="3547"/>
                    <a:pt x="4217" y="3576"/>
                  </a:cubicBezTo>
                  <a:lnTo>
                    <a:pt x="4217" y="3576"/>
                  </a:lnTo>
                  <a:cubicBezTo>
                    <a:pt x="4217" y="3640"/>
                    <a:pt x="4188" y="3733"/>
                    <a:pt x="4140" y="3828"/>
                  </a:cubicBezTo>
                  <a:lnTo>
                    <a:pt x="4140" y="3828"/>
                  </a:lnTo>
                  <a:cubicBezTo>
                    <a:pt x="4131" y="3845"/>
                    <a:pt x="4127" y="3864"/>
                    <a:pt x="4128" y="3883"/>
                  </a:cubicBezTo>
                  <a:lnTo>
                    <a:pt x="8575" y="3883"/>
                  </a:lnTo>
                  <a:lnTo>
                    <a:pt x="8575" y="2216"/>
                  </a:lnTo>
                  <a:lnTo>
                    <a:pt x="8575" y="2216"/>
                  </a:lnTo>
                  <a:cubicBezTo>
                    <a:pt x="8576" y="2216"/>
                    <a:pt x="8577" y="2216"/>
                    <a:pt x="8577" y="2216"/>
                  </a:cubicBezTo>
                  <a:lnTo>
                    <a:pt x="8577" y="2216"/>
                  </a:lnTo>
                  <a:cubicBezTo>
                    <a:pt x="8594" y="2216"/>
                    <a:pt x="8613" y="2219"/>
                    <a:pt x="8629" y="2228"/>
                  </a:cubicBezTo>
                  <a:lnTo>
                    <a:pt x="8629" y="2228"/>
                  </a:lnTo>
                  <a:cubicBezTo>
                    <a:pt x="8724" y="2276"/>
                    <a:pt x="8818" y="2305"/>
                    <a:pt x="8881" y="230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7198" dirty="0">
                <a:latin typeface="+mj-lt"/>
              </a:endParaRPr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28BF0213-C32D-164C-83CA-CBCDDDD9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734" y="7434832"/>
              <a:ext cx="10685091" cy="5532072"/>
            </a:xfrm>
            <a:custGeom>
              <a:avLst/>
              <a:gdLst>
                <a:gd name="T0" fmla="*/ 8513 w 8576"/>
                <a:gd name="T1" fmla="*/ 2816 h 4440"/>
                <a:gd name="T2" fmla="*/ 8261 w 8576"/>
                <a:gd name="T3" fmla="*/ 2889 h 4440"/>
                <a:gd name="T4" fmla="*/ 8247 w 8576"/>
                <a:gd name="T5" fmla="*/ 2889 h 4440"/>
                <a:gd name="T6" fmla="*/ 8137 w 8576"/>
                <a:gd name="T7" fmla="*/ 2858 h 4440"/>
                <a:gd name="T8" fmla="*/ 8136 w 8576"/>
                <a:gd name="T9" fmla="*/ 2857 h 4440"/>
                <a:gd name="T10" fmla="*/ 8128 w 8576"/>
                <a:gd name="T11" fmla="*/ 2852 h 4440"/>
                <a:gd name="T12" fmla="*/ 8125 w 8576"/>
                <a:gd name="T13" fmla="*/ 2851 h 4440"/>
                <a:gd name="T14" fmla="*/ 8120 w 8576"/>
                <a:gd name="T15" fmla="*/ 2847 h 4440"/>
                <a:gd name="T16" fmla="*/ 8114 w 8576"/>
                <a:gd name="T17" fmla="*/ 2843 h 4440"/>
                <a:gd name="T18" fmla="*/ 8112 w 8576"/>
                <a:gd name="T19" fmla="*/ 2841 h 4440"/>
                <a:gd name="T20" fmla="*/ 8077 w 8576"/>
                <a:gd name="T21" fmla="*/ 2806 h 4440"/>
                <a:gd name="T22" fmla="*/ 8013 w 8576"/>
                <a:gd name="T23" fmla="*/ 2599 h 4440"/>
                <a:gd name="T24" fmla="*/ 8089 w 8576"/>
                <a:gd name="T25" fmla="*/ 2378 h 4440"/>
                <a:gd name="T26" fmla="*/ 8182 w 8576"/>
                <a:gd name="T27" fmla="*/ 2320 h 4440"/>
                <a:gd name="T28" fmla="*/ 8261 w 8576"/>
                <a:gd name="T29" fmla="*/ 2308 h 4440"/>
                <a:gd name="T30" fmla="*/ 8512 w 8576"/>
                <a:gd name="T31" fmla="*/ 2385 h 4440"/>
                <a:gd name="T32" fmla="*/ 8575 w 8576"/>
                <a:gd name="T33" fmla="*/ 555 h 4440"/>
                <a:gd name="T34" fmla="*/ 4128 w 8576"/>
                <a:gd name="T35" fmla="*/ 555 h 4440"/>
                <a:gd name="T36" fmla="*/ 4140 w 8576"/>
                <a:gd name="T37" fmla="*/ 500 h 4440"/>
                <a:gd name="T38" fmla="*/ 4217 w 8576"/>
                <a:gd name="T39" fmla="*/ 248 h 4440"/>
                <a:gd name="T40" fmla="*/ 4206 w 8576"/>
                <a:gd name="T41" fmla="*/ 169 h 4440"/>
                <a:gd name="T42" fmla="*/ 4147 w 8576"/>
                <a:gd name="T43" fmla="*/ 75 h 4440"/>
                <a:gd name="T44" fmla="*/ 3927 w 8576"/>
                <a:gd name="T45" fmla="*/ 0 h 4440"/>
                <a:gd name="T46" fmla="*/ 3720 w 8576"/>
                <a:gd name="T47" fmla="*/ 64 h 4440"/>
                <a:gd name="T48" fmla="*/ 3685 w 8576"/>
                <a:gd name="T49" fmla="*/ 99 h 4440"/>
                <a:gd name="T50" fmla="*/ 3683 w 8576"/>
                <a:gd name="T51" fmla="*/ 101 h 4440"/>
                <a:gd name="T52" fmla="*/ 3679 w 8576"/>
                <a:gd name="T53" fmla="*/ 107 h 4440"/>
                <a:gd name="T54" fmla="*/ 3675 w 8576"/>
                <a:gd name="T55" fmla="*/ 112 h 4440"/>
                <a:gd name="T56" fmla="*/ 3673 w 8576"/>
                <a:gd name="T57" fmla="*/ 115 h 4440"/>
                <a:gd name="T58" fmla="*/ 3668 w 8576"/>
                <a:gd name="T59" fmla="*/ 123 h 4440"/>
                <a:gd name="T60" fmla="*/ 3668 w 8576"/>
                <a:gd name="T61" fmla="*/ 124 h 4440"/>
                <a:gd name="T62" fmla="*/ 3636 w 8576"/>
                <a:gd name="T63" fmla="*/ 234 h 4440"/>
                <a:gd name="T64" fmla="*/ 3636 w 8576"/>
                <a:gd name="T65" fmla="*/ 248 h 4440"/>
                <a:gd name="T66" fmla="*/ 3709 w 8576"/>
                <a:gd name="T67" fmla="*/ 500 h 4440"/>
                <a:gd name="T68" fmla="*/ 0 w 8576"/>
                <a:gd name="T69" fmla="*/ 555 h 4440"/>
                <a:gd name="T70" fmla="*/ 0 w 8576"/>
                <a:gd name="T71" fmla="*/ 3598 h 4440"/>
                <a:gd name="T72" fmla="*/ 8575 w 8576"/>
                <a:gd name="T73" fmla="*/ 4439 h 4440"/>
                <a:gd name="T74" fmla="*/ 8575 w 8576"/>
                <a:gd name="T75" fmla="*/ 2805 h 4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76" h="4440">
                  <a:moveTo>
                    <a:pt x="8513" y="2816"/>
                  </a:moveTo>
                  <a:lnTo>
                    <a:pt x="8513" y="2816"/>
                  </a:lnTo>
                  <a:cubicBezTo>
                    <a:pt x="8420" y="2862"/>
                    <a:pt x="8326" y="2889"/>
                    <a:pt x="8261" y="2889"/>
                  </a:cubicBezTo>
                  <a:lnTo>
                    <a:pt x="8261" y="2889"/>
                  </a:lnTo>
                  <a:cubicBezTo>
                    <a:pt x="8256" y="2889"/>
                    <a:pt x="8251" y="2889"/>
                    <a:pt x="8247" y="2889"/>
                  </a:cubicBezTo>
                  <a:lnTo>
                    <a:pt x="8247" y="2889"/>
                  </a:lnTo>
                  <a:cubicBezTo>
                    <a:pt x="8205" y="2887"/>
                    <a:pt x="8169" y="2876"/>
                    <a:pt x="8137" y="2858"/>
                  </a:cubicBezTo>
                  <a:lnTo>
                    <a:pt x="8137" y="2858"/>
                  </a:lnTo>
                  <a:cubicBezTo>
                    <a:pt x="8137" y="2857"/>
                    <a:pt x="8136" y="2857"/>
                    <a:pt x="8136" y="2857"/>
                  </a:cubicBezTo>
                  <a:lnTo>
                    <a:pt x="8136" y="2857"/>
                  </a:lnTo>
                  <a:cubicBezTo>
                    <a:pt x="8134" y="2856"/>
                    <a:pt x="8131" y="2854"/>
                    <a:pt x="8128" y="2852"/>
                  </a:cubicBezTo>
                  <a:lnTo>
                    <a:pt x="8128" y="2852"/>
                  </a:lnTo>
                  <a:cubicBezTo>
                    <a:pt x="8128" y="2852"/>
                    <a:pt x="8126" y="2851"/>
                    <a:pt x="8125" y="2851"/>
                  </a:cubicBezTo>
                  <a:lnTo>
                    <a:pt x="8125" y="2851"/>
                  </a:lnTo>
                  <a:cubicBezTo>
                    <a:pt x="8123" y="2849"/>
                    <a:pt x="8122" y="2848"/>
                    <a:pt x="8120" y="2847"/>
                  </a:cubicBezTo>
                  <a:lnTo>
                    <a:pt x="8120" y="2847"/>
                  </a:lnTo>
                  <a:cubicBezTo>
                    <a:pt x="8118" y="2846"/>
                    <a:pt x="8116" y="2844"/>
                    <a:pt x="8114" y="2843"/>
                  </a:cubicBezTo>
                  <a:lnTo>
                    <a:pt x="8114" y="2843"/>
                  </a:lnTo>
                  <a:cubicBezTo>
                    <a:pt x="8113" y="2842"/>
                    <a:pt x="8113" y="2841"/>
                    <a:pt x="8112" y="2841"/>
                  </a:cubicBezTo>
                  <a:lnTo>
                    <a:pt x="8112" y="2841"/>
                  </a:lnTo>
                  <a:cubicBezTo>
                    <a:pt x="8100" y="2830"/>
                    <a:pt x="8087" y="2819"/>
                    <a:pt x="8077" y="2806"/>
                  </a:cubicBezTo>
                  <a:lnTo>
                    <a:pt x="8077" y="2806"/>
                  </a:lnTo>
                  <a:cubicBezTo>
                    <a:pt x="8035" y="2755"/>
                    <a:pt x="8013" y="2681"/>
                    <a:pt x="8013" y="2599"/>
                  </a:cubicBezTo>
                  <a:lnTo>
                    <a:pt x="8013" y="2599"/>
                  </a:lnTo>
                  <a:cubicBezTo>
                    <a:pt x="8013" y="2505"/>
                    <a:pt x="8040" y="2429"/>
                    <a:pt x="8089" y="2378"/>
                  </a:cubicBezTo>
                  <a:lnTo>
                    <a:pt x="8089" y="2378"/>
                  </a:lnTo>
                  <a:cubicBezTo>
                    <a:pt x="8114" y="2351"/>
                    <a:pt x="8145" y="2331"/>
                    <a:pt x="8182" y="2320"/>
                  </a:cubicBezTo>
                  <a:lnTo>
                    <a:pt x="8182" y="2320"/>
                  </a:lnTo>
                  <a:cubicBezTo>
                    <a:pt x="8206" y="2312"/>
                    <a:pt x="8232" y="2308"/>
                    <a:pt x="8261" y="2308"/>
                  </a:cubicBezTo>
                  <a:lnTo>
                    <a:pt x="8261" y="2308"/>
                  </a:lnTo>
                  <a:cubicBezTo>
                    <a:pt x="8325" y="2308"/>
                    <a:pt x="8419" y="2337"/>
                    <a:pt x="8512" y="2385"/>
                  </a:cubicBezTo>
                  <a:lnTo>
                    <a:pt x="8512" y="2385"/>
                  </a:lnTo>
                  <a:cubicBezTo>
                    <a:pt x="8532" y="2396"/>
                    <a:pt x="8554" y="2399"/>
                    <a:pt x="8575" y="2397"/>
                  </a:cubicBezTo>
                  <a:lnTo>
                    <a:pt x="8575" y="555"/>
                  </a:lnTo>
                  <a:lnTo>
                    <a:pt x="4128" y="555"/>
                  </a:lnTo>
                  <a:lnTo>
                    <a:pt x="4128" y="555"/>
                  </a:lnTo>
                  <a:cubicBezTo>
                    <a:pt x="4127" y="536"/>
                    <a:pt x="4131" y="517"/>
                    <a:pt x="4140" y="500"/>
                  </a:cubicBezTo>
                  <a:lnTo>
                    <a:pt x="4140" y="500"/>
                  </a:lnTo>
                  <a:cubicBezTo>
                    <a:pt x="4188" y="405"/>
                    <a:pt x="4217" y="312"/>
                    <a:pt x="4217" y="248"/>
                  </a:cubicBezTo>
                  <a:lnTo>
                    <a:pt x="4217" y="248"/>
                  </a:lnTo>
                  <a:cubicBezTo>
                    <a:pt x="4217" y="219"/>
                    <a:pt x="4213" y="193"/>
                    <a:pt x="4206" y="169"/>
                  </a:cubicBezTo>
                  <a:lnTo>
                    <a:pt x="4206" y="169"/>
                  </a:lnTo>
                  <a:cubicBezTo>
                    <a:pt x="4194" y="132"/>
                    <a:pt x="4174" y="101"/>
                    <a:pt x="4147" y="75"/>
                  </a:cubicBezTo>
                  <a:lnTo>
                    <a:pt x="4147" y="75"/>
                  </a:lnTo>
                  <a:cubicBezTo>
                    <a:pt x="4097" y="27"/>
                    <a:pt x="4020" y="0"/>
                    <a:pt x="3927" y="0"/>
                  </a:cubicBezTo>
                  <a:lnTo>
                    <a:pt x="3927" y="0"/>
                  </a:lnTo>
                  <a:cubicBezTo>
                    <a:pt x="3845" y="0"/>
                    <a:pt x="3771" y="22"/>
                    <a:pt x="3720" y="64"/>
                  </a:cubicBezTo>
                  <a:lnTo>
                    <a:pt x="3720" y="64"/>
                  </a:lnTo>
                  <a:cubicBezTo>
                    <a:pt x="3707" y="74"/>
                    <a:pt x="3694" y="87"/>
                    <a:pt x="3685" y="99"/>
                  </a:cubicBezTo>
                  <a:lnTo>
                    <a:pt x="3685" y="99"/>
                  </a:lnTo>
                  <a:cubicBezTo>
                    <a:pt x="3684" y="100"/>
                    <a:pt x="3683" y="100"/>
                    <a:pt x="3683" y="101"/>
                  </a:cubicBezTo>
                  <a:lnTo>
                    <a:pt x="3683" y="101"/>
                  </a:lnTo>
                  <a:cubicBezTo>
                    <a:pt x="3681" y="103"/>
                    <a:pt x="3680" y="105"/>
                    <a:pt x="3679" y="107"/>
                  </a:cubicBezTo>
                  <a:lnTo>
                    <a:pt x="3679" y="107"/>
                  </a:lnTo>
                  <a:cubicBezTo>
                    <a:pt x="3677" y="109"/>
                    <a:pt x="3676" y="110"/>
                    <a:pt x="3675" y="112"/>
                  </a:cubicBezTo>
                  <a:lnTo>
                    <a:pt x="3675" y="112"/>
                  </a:lnTo>
                  <a:cubicBezTo>
                    <a:pt x="3674" y="113"/>
                    <a:pt x="3674" y="115"/>
                    <a:pt x="3673" y="115"/>
                  </a:cubicBezTo>
                  <a:lnTo>
                    <a:pt x="3673" y="115"/>
                  </a:lnTo>
                  <a:cubicBezTo>
                    <a:pt x="3671" y="118"/>
                    <a:pt x="3669" y="121"/>
                    <a:pt x="3668" y="123"/>
                  </a:cubicBezTo>
                  <a:lnTo>
                    <a:pt x="3668" y="123"/>
                  </a:lnTo>
                  <a:lnTo>
                    <a:pt x="3668" y="124"/>
                  </a:lnTo>
                  <a:lnTo>
                    <a:pt x="3668" y="124"/>
                  </a:lnTo>
                  <a:cubicBezTo>
                    <a:pt x="3649" y="156"/>
                    <a:pt x="3638" y="192"/>
                    <a:pt x="3636" y="234"/>
                  </a:cubicBezTo>
                  <a:lnTo>
                    <a:pt x="3636" y="234"/>
                  </a:lnTo>
                  <a:cubicBezTo>
                    <a:pt x="3636" y="238"/>
                    <a:pt x="3636" y="243"/>
                    <a:pt x="3636" y="248"/>
                  </a:cubicBezTo>
                  <a:lnTo>
                    <a:pt x="3636" y="248"/>
                  </a:lnTo>
                  <a:cubicBezTo>
                    <a:pt x="3636" y="313"/>
                    <a:pt x="3663" y="408"/>
                    <a:pt x="3709" y="500"/>
                  </a:cubicBezTo>
                  <a:lnTo>
                    <a:pt x="3709" y="500"/>
                  </a:lnTo>
                  <a:cubicBezTo>
                    <a:pt x="3718" y="518"/>
                    <a:pt x="3721" y="536"/>
                    <a:pt x="3721" y="555"/>
                  </a:cubicBezTo>
                  <a:lnTo>
                    <a:pt x="0" y="555"/>
                  </a:lnTo>
                  <a:lnTo>
                    <a:pt x="0" y="3598"/>
                  </a:lnTo>
                  <a:lnTo>
                    <a:pt x="0" y="3598"/>
                  </a:lnTo>
                  <a:cubicBezTo>
                    <a:pt x="0" y="4062"/>
                    <a:pt x="377" y="4439"/>
                    <a:pt x="842" y="4439"/>
                  </a:cubicBezTo>
                  <a:lnTo>
                    <a:pt x="8575" y="4439"/>
                  </a:lnTo>
                  <a:lnTo>
                    <a:pt x="8575" y="2805"/>
                  </a:lnTo>
                  <a:lnTo>
                    <a:pt x="8575" y="2805"/>
                  </a:lnTo>
                  <a:cubicBezTo>
                    <a:pt x="8554" y="2803"/>
                    <a:pt x="8533" y="2807"/>
                    <a:pt x="8513" y="281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7198">
                <a:latin typeface="+mj-lt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F2466B-F11C-F249-A8D8-97ABD27DB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5641" y="8121533"/>
              <a:ext cx="11382778" cy="4839879"/>
            </a:xfrm>
            <a:custGeom>
              <a:avLst/>
              <a:gdLst>
                <a:gd name="T0" fmla="*/ 4855 w 9139"/>
                <a:gd name="T1" fmla="*/ 0 h 3885"/>
                <a:gd name="T2" fmla="*/ 4867 w 9139"/>
                <a:gd name="T3" fmla="*/ 59 h 3885"/>
                <a:gd name="T4" fmla="*/ 4939 w 9139"/>
                <a:gd name="T5" fmla="*/ 312 h 3885"/>
                <a:gd name="T6" fmla="*/ 4939 w 9139"/>
                <a:gd name="T7" fmla="*/ 326 h 3885"/>
                <a:gd name="T8" fmla="*/ 4908 w 9139"/>
                <a:gd name="T9" fmla="*/ 435 h 3885"/>
                <a:gd name="T10" fmla="*/ 4908 w 9139"/>
                <a:gd name="T11" fmla="*/ 436 h 3885"/>
                <a:gd name="T12" fmla="*/ 4903 w 9139"/>
                <a:gd name="T13" fmla="*/ 444 h 3885"/>
                <a:gd name="T14" fmla="*/ 4901 w 9139"/>
                <a:gd name="T15" fmla="*/ 447 h 3885"/>
                <a:gd name="T16" fmla="*/ 4897 w 9139"/>
                <a:gd name="T17" fmla="*/ 452 h 3885"/>
                <a:gd name="T18" fmla="*/ 4893 w 9139"/>
                <a:gd name="T19" fmla="*/ 458 h 3885"/>
                <a:gd name="T20" fmla="*/ 4891 w 9139"/>
                <a:gd name="T21" fmla="*/ 460 h 3885"/>
                <a:gd name="T22" fmla="*/ 4856 w 9139"/>
                <a:gd name="T23" fmla="*/ 495 h 3885"/>
                <a:gd name="T24" fmla="*/ 4649 w 9139"/>
                <a:gd name="T25" fmla="*/ 560 h 3885"/>
                <a:gd name="T26" fmla="*/ 4428 w 9139"/>
                <a:gd name="T27" fmla="*/ 484 h 3885"/>
                <a:gd name="T28" fmla="*/ 4370 w 9139"/>
                <a:gd name="T29" fmla="*/ 391 h 3885"/>
                <a:gd name="T30" fmla="*/ 4358 w 9139"/>
                <a:gd name="T31" fmla="*/ 312 h 3885"/>
                <a:gd name="T32" fmla="*/ 4436 w 9139"/>
                <a:gd name="T33" fmla="*/ 60 h 3885"/>
                <a:gd name="T34" fmla="*/ 564 w 9139"/>
                <a:gd name="T35" fmla="*/ 0 h 3885"/>
                <a:gd name="T36" fmla="*/ 564 w 9139"/>
                <a:gd name="T37" fmla="*/ 1842 h 3885"/>
                <a:gd name="T38" fmla="*/ 562 w 9139"/>
                <a:gd name="T39" fmla="*/ 1842 h 3885"/>
                <a:gd name="T40" fmla="*/ 499 w 9139"/>
                <a:gd name="T41" fmla="*/ 1830 h 3885"/>
                <a:gd name="T42" fmla="*/ 248 w 9139"/>
                <a:gd name="T43" fmla="*/ 1753 h 3885"/>
                <a:gd name="T44" fmla="*/ 169 w 9139"/>
                <a:gd name="T45" fmla="*/ 1765 h 3885"/>
                <a:gd name="T46" fmla="*/ 76 w 9139"/>
                <a:gd name="T47" fmla="*/ 1823 h 3885"/>
                <a:gd name="T48" fmla="*/ 0 w 9139"/>
                <a:gd name="T49" fmla="*/ 2044 h 3885"/>
                <a:gd name="T50" fmla="*/ 64 w 9139"/>
                <a:gd name="T51" fmla="*/ 2251 h 3885"/>
                <a:gd name="T52" fmla="*/ 99 w 9139"/>
                <a:gd name="T53" fmla="*/ 2286 h 3885"/>
                <a:gd name="T54" fmla="*/ 101 w 9139"/>
                <a:gd name="T55" fmla="*/ 2288 h 3885"/>
                <a:gd name="T56" fmla="*/ 107 w 9139"/>
                <a:gd name="T57" fmla="*/ 2292 h 3885"/>
                <a:gd name="T58" fmla="*/ 112 w 9139"/>
                <a:gd name="T59" fmla="*/ 2296 h 3885"/>
                <a:gd name="T60" fmla="*/ 115 w 9139"/>
                <a:gd name="T61" fmla="*/ 2297 h 3885"/>
                <a:gd name="T62" fmla="*/ 123 w 9139"/>
                <a:gd name="T63" fmla="*/ 2302 h 3885"/>
                <a:gd name="T64" fmla="*/ 124 w 9139"/>
                <a:gd name="T65" fmla="*/ 2303 h 3885"/>
                <a:gd name="T66" fmla="*/ 234 w 9139"/>
                <a:gd name="T67" fmla="*/ 2334 h 3885"/>
                <a:gd name="T68" fmla="*/ 248 w 9139"/>
                <a:gd name="T69" fmla="*/ 2334 h 3885"/>
                <a:gd name="T70" fmla="*/ 500 w 9139"/>
                <a:gd name="T71" fmla="*/ 2261 h 3885"/>
                <a:gd name="T72" fmla="*/ 562 w 9139"/>
                <a:gd name="T73" fmla="*/ 2250 h 3885"/>
                <a:gd name="T74" fmla="*/ 564 w 9139"/>
                <a:gd name="T75" fmla="*/ 3884 h 3885"/>
                <a:gd name="T76" fmla="*/ 8296 w 9139"/>
                <a:gd name="T77" fmla="*/ 3884 h 3885"/>
                <a:gd name="T78" fmla="*/ 9138 w 9139"/>
                <a:gd name="T79" fmla="*/ 0 h 3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139" h="3885">
                  <a:moveTo>
                    <a:pt x="4855" y="0"/>
                  </a:moveTo>
                  <a:lnTo>
                    <a:pt x="4855" y="0"/>
                  </a:lnTo>
                  <a:cubicBezTo>
                    <a:pt x="4854" y="20"/>
                    <a:pt x="4858" y="40"/>
                    <a:pt x="4867" y="59"/>
                  </a:cubicBezTo>
                  <a:lnTo>
                    <a:pt x="4867" y="59"/>
                  </a:lnTo>
                  <a:cubicBezTo>
                    <a:pt x="4913" y="152"/>
                    <a:pt x="4939" y="246"/>
                    <a:pt x="4939" y="312"/>
                  </a:cubicBezTo>
                  <a:lnTo>
                    <a:pt x="4939" y="312"/>
                  </a:lnTo>
                  <a:cubicBezTo>
                    <a:pt x="4939" y="316"/>
                    <a:pt x="4939" y="321"/>
                    <a:pt x="4939" y="326"/>
                  </a:cubicBezTo>
                  <a:lnTo>
                    <a:pt x="4939" y="326"/>
                  </a:lnTo>
                  <a:cubicBezTo>
                    <a:pt x="4938" y="367"/>
                    <a:pt x="4927" y="403"/>
                    <a:pt x="4908" y="435"/>
                  </a:cubicBezTo>
                  <a:lnTo>
                    <a:pt x="4908" y="435"/>
                  </a:lnTo>
                  <a:cubicBezTo>
                    <a:pt x="4908" y="436"/>
                    <a:pt x="4908" y="436"/>
                    <a:pt x="4908" y="436"/>
                  </a:cubicBezTo>
                  <a:lnTo>
                    <a:pt x="4908" y="436"/>
                  </a:lnTo>
                  <a:cubicBezTo>
                    <a:pt x="4906" y="439"/>
                    <a:pt x="4905" y="441"/>
                    <a:pt x="4903" y="444"/>
                  </a:cubicBezTo>
                  <a:lnTo>
                    <a:pt x="4903" y="444"/>
                  </a:lnTo>
                  <a:cubicBezTo>
                    <a:pt x="4902" y="445"/>
                    <a:pt x="4902" y="446"/>
                    <a:pt x="4901" y="447"/>
                  </a:cubicBezTo>
                  <a:lnTo>
                    <a:pt x="4901" y="447"/>
                  </a:lnTo>
                  <a:cubicBezTo>
                    <a:pt x="4900" y="449"/>
                    <a:pt x="4898" y="451"/>
                    <a:pt x="4897" y="452"/>
                  </a:cubicBezTo>
                  <a:lnTo>
                    <a:pt x="4897" y="452"/>
                  </a:lnTo>
                  <a:cubicBezTo>
                    <a:pt x="4896" y="454"/>
                    <a:pt x="4894" y="456"/>
                    <a:pt x="4893" y="458"/>
                  </a:cubicBezTo>
                  <a:lnTo>
                    <a:pt x="4893" y="458"/>
                  </a:lnTo>
                  <a:cubicBezTo>
                    <a:pt x="4892" y="459"/>
                    <a:pt x="4892" y="460"/>
                    <a:pt x="4891" y="460"/>
                  </a:cubicBezTo>
                  <a:lnTo>
                    <a:pt x="4891" y="460"/>
                  </a:lnTo>
                  <a:cubicBezTo>
                    <a:pt x="4881" y="473"/>
                    <a:pt x="4870" y="485"/>
                    <a:pt x="4856" y="495"/>
                  </a:cubicBezTo>
                  <a:lnTo>
                    <a:pt x="4856" y="495"/>
                  </a:lnTo>
                  <a:cubicBezTo>
                    <a:pt x="4805" y="537"/>
                    <a:pt x="4732" y="560"/>
                    <a:pt x="4649" y="560"/>
                  </a:cubicBezTo>
                  <a:lnTo>
                    <a:pt x="4649" y="560"/>
                  </a:lnTo>
                  <a:cubicBezTo>
                    <a:pt x="4555" y="560"/>
                    <a:pt x="4479" y="533"/>
                    <a:pt x="4428" y="484"/>
                  </a:cubicBezTo>
                  <a:lnTo>
                    <a:pt x="4428" y="484"/>
                  </a:lnTo>
                  <a:cubicBezTo>
                    <a:pt x="4401" y="458"/>
                    <a:pt x="4382" y="427"/>
                    <a:pt x="4370" y="391"/>
                  </a:cubicBezTo>
                  <a:lnTo>
                    <a:pt x="4370" y="391"/>
                  </a:lnTo>
                  <a:cubicBezTo>
                    <a:pt x="4363" y="366"/>
                    <a:pt x="4358" y="340"/>
                    <a:pt x="4358" y="312"/>
                  </a:cubicBezTo>
                  <a:lnTo>
                    <a:pt x="4358" y="312"/>
                  </a:lnTo>
                  <a:cubicBezTo>
                    <a:pt x="4358" y="248"/>
                    <a:pt x="4387" y="154"/>
                    <a:pt x="4436" y="60"/>
                  </a:cubicBezTo>
                  <a:lnTo>
                    <a:pt x="4436" y="60"/>
                  </a:lnTo>
                  <a:cubicBezTo>
                    <a:pt x="4445" y="41"/>
                    <a:pt x="4449" y="21"/>
                    <a:pt x="4448" y="0"/>
                  </a:cubicBezTo>
                  <a:lnTo>
                    <a:pt x="564" y="0"/>
                  </a:lnTo>
                  <a:lnTo>
                    <a:pt x="564" y="1842"/>
                  </a:lnTo>
                  <a:lnTo>
                    <a:pt x="564" y="1842"/>
                  </a:lnTo>
                  <a:cubicBezTo>
                    <a:pt x="564" y="1842"/>
                    <a:pt x="563" y="1842"/>
                    <a:pt x="562" y="1842"/>
                  </a:cubicBezTo>
                  <a:lnTo>
                    <a:pt x="562" y="1842"/>
                  </a:lnTo>
                  <a:cubicBezTo>
                    <a:pt x="541" y="1844"/>
                    <a:pt x="519" y="1841"/>
                    <a:pt x="499" y="1830"/>
                  </a:cubicBezTo>
                  <a:lnTo>
                    <a:pt x="499" y="1830"/>
                  </a:lnTo>
                  <a:cubicBezTo>
                    <a:pt x="406" y="1782"/>
                    <a:pt x="312" y="1753"/>
                    <a:pt x="248" y="1753"/>
                  </a:cubicBezTo>
                  <a:lnTo>
                    <a:pt x="248" y="1753"/>
                  </a:lnTo>
                  <a:cubicBezTo>
                    <a:pt x="219" y="1753"/>
                    <a:pt x="193" y="1757"/>
                    <a:pt x="169" y="1765"/>
                  </a:cubicBezTo>
                  <a:lnTo>
                    <a:pt x="169" y="1765"/>
                  </a:lnTo>
                  <a:cubicBezTo>
                    <a:pt x="132" y="1776"/>
                    <a:pt x="101" y="1796"/>
                    <a:pt x="76" y="1823"/>
                  </a:cubicBezTo>
                  <a:lnTo>
                    <a:pt x="76" y="1823"/>
                  </a:lnTo>
                  <a:cubicBezTo>
                    <a:pt x="27" y="1874"/>
                    <a:pt x="0" y="1950"/>
                    <a:pt x="0" y="2044"/>
                  </a:cubicBezTo>
                  <a:lnTo>
                    <a:pt x="0" y="2044"/>
                  </a:lnTo>
                  <a:cubicBezTo>
                    <a:pt x="0" y="2126"/>
                    <a:pt x="22" y="2200"/>
                    <a:pt x="64" y="2251"/>
                  </a:cubicBezTo>
                  <a:lnTo>
                    <a:pt x="64" y="2251"/>
                  </a:lnTo>
                  <a:cubicBezTo>
                    <a:pt x="74" y="2264"/>
                    <a:pt x="87" y="2275"/>
                    <a:pt x="99" y="2286"/>
                  </a:cubicBezTo>
                  <a:lnTo>
                    <a:pt x="99" y="2286"/>
                  </a:lnTo>
                  <a:cubicBezTo>
                    <a:pt x="100" y="2286"/>
                    <a:pt x="100" y="2287"/>
                    <a:pt x="101" y="2288"/>
                  </a:cubicBezTo>
                  <a:lnTo>
                    <a:pt x="101" y="2288"/>
                  </a:lnTo>
                  <a:cubicBezTo>
                    <a:pt x="103" y="2289"/>
                    <a:pt x="105" y="2291"/>
                    <a:pt x="107" y="2292"/>
                  </a:cubicBezTo>
                  <a:lnTo>
                    <a:pt x="107" y="2292"/>
                  </a:lnTo>
                  <a:cubicBezTo>
                    <a:pt x="109" y="2293"/>
                    <a:pt x="110" y="2294"/>
                    <a:pt x="112" y="2296"/>
                  </a:cubicBezTo>
                  <a:lnTo>
                    <a:pt x="112" y="2296"/>
                  </a:lnTo>
                  <a:cubicBezTo>
                    <a:pt x="113" y="2296"/>
                    <a:pt x="115" y="2297"/>
                    <a:pt x="115" y="2297"/>
                  </a:cubicBezTo>
                  <a:lnTo>
                    <a:pt x="115" y="2297"/>
                  </a:lnTo>
                  <a:cubicBezTo>
                    <a:pt x="118" y="2299"/>
                    <a:pt x="121" y="2301"/>
                    <a:pt x="123" y="2302"/>
                  </a:cubicBezTo>
                  <a:lnTo>
                    <a:pt x="123" y="2302"/>
                  </a:lnTo>
                  <a:cubicBezTo>
                    <a:pt x="123" y="2302"/>
                    <a:pt x="124" y="2302"/>
                    <a:pt x="124" y="2303"/>
                  </a:cubicBezTo>
                  <a:lnTo>
                    <a:pt x="124" y="2303"/>
                  </a:lnTo>
                  <a:cubicBezTo>
                    <a:pt x="156" y="2321"/>
                    <a:pt x="192" y="2332"/>
                    <a:pt x="234" y="2334"/>
                  </a:cubicBezTo>
                  <a:lnTo>
                    <a:pt x="234" y="2334"/>
                  </a:lnTo>
                  <a:cubicBezTo>
                    <a:pt x="238" y="2334"/>
                    <a:pt x="243" y="2334"/>
                    <a:pt x="248" y="2334"/>
                  </a:cubicBezTo>
                  <a:lnTo>
                    <a:pt x="248" y="2334"/>
                  </a:lnTo>
                  <a:cubicBezTo>
                    <a:pt x="313" y="2334"/>
                    <a:pt x="407" y="2307"/>
                    <a:pt x="500" y="2261"/>
                  </a:cubicBezTo>
                  <a:lnTo>
                    <a:pt x="500" y="2261"/>
                  </a:lnTo>
                  <a:cubicBezTo>
                    <a:pt x="520" y="2252"/>
                    <a:pt x="541" y="2248"/>
                    <a:pt x="562" y="2250"/>
                  </a:cubicBezTo>
                  <a:lnTo>
                    <a:pt x="562" y="2250"/>
                  </a:lnTo>
                  <a:cubicBezTo>
                    <a:pt x="563" y="2250"/>
                    <a:pt x="564" y="2250"/>
                    <a:pt x="564" y="2250"/>
                  </a:cubicBezTo>
                  <a:lnTo>
                    <a:pt x="564" y="3884"/>
                  </a:lnTo>
                  <a:lnTo>
                    <a:pt x="8296" y="3884"/>
                  </a:lnTo>
                  <a:lnTo>
                    <a:pt x="8296" y="3884"/>
                  </a:lnTo>
                  <a:cubicBezTo>
                    <a:pt x="8761" y="3884"/>
                    <a:pt x="9138" y="3507"/>
                    <a:pt x="9138" y="3043"/>
                  </a:cubicBezTo>
                  <a:lnTo>
                    <a:pt x="9138" y="0"/>
                  </a:lnTo>
                  <a:lnTo>
                    <a:pt x="48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3499"/>
                </a:lnSpc>
              </a:pPr>
              <a:endParaRPr lang="en-US" sz="7198"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CC21A9-43B3-8641-B077-C2C758D237EF}"/>
                </a:ext>
              </a:extLst>
            </p:cNvPr>
            <p:cNvSpPr txBox="1"/>
            <p:nvPr userDrawn="1"/>
          </p:nvSpPr>
          <p:spPr>
            <a:xfrm>
              <a:off x="2471389" y="5667509"/>
              <a:ext cx="1258722" cy="13641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19195" b="1" spc="-58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Source Sans Pro" panose="020B0503030403020204" pitchFamily="34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88F2DE-B575-C147-A882-3B471746B943}"/>
                </a:ext>
              </a:extLst>
            </p:cNvPr>
            <p:cNvSpPr txBox="1"/>
            <p:nvPr/>
          </p:nvSpPr>
          <p:spPr>
            <a:xfrm>
              <a:off x="2783698" y="10407459"/>
              <a:ext cx="1258720" cy="13641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19195" b="1" spc="-58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Source Sans Pro" panose="020B0503030403020204" pitchFamily="34" charset="0"/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ACE6FD-72E5-C849-8DFB-041A0E205B8C}"/>
                </a:ext>
              </a:extLst>
            </p:cNvPr>
            <p:cNvSpPr txBox="1"/>
            <p:nvPr/>
          </p:nvSpPr>
          <p:spPr>
            <a:xfrm>
              <a:off x="19906769" y="5686168"/>
              <a:ext cx="1258722" cy="13641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19195" b="1" spc="-58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  <a:ea typeface="Source Sans Pro" panose="020B0503030403020204" pitchFamily="34" charset="0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B104FF-FD1E-424A-A999-7B1F9A1201E8}"/>
                </a:ext>
              </a:extLst>
            </p:cNvPr>
            <p:cNvSpPr txBox="1"/>
            <p:nvPr/>
          </p:nvSpPr>
          <p:spPr>
            <a:xfrm>
              <a:off x="20219076" y="10351474"/>
              <a:ext cx="1258720" cy="13641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19195" b="1" spc="-58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Source Sans Pro" panose="020B0503030403020204" pitchFamily="34" charset="0"/>
                </a:rPr>
                <a:t>4</a:t>
              </a:r>
            </a:p>
          </p:txBody>
        </p:sp>
      </p:grpSp>
      <p:sp>
        <p:nvSpPr>
          <p:cNvPr id="24" name="Text Placeholder 2"/>
          <p:cNvSpPr>
            <a:spLocks noGrp="1"/>
          </p:cNvSpPr>
          <p:nvPr>
            <p:ph idx="15" hasCustomPrompt="1"/>
          </p:nvPr>
        </p:nvSpPr>
        <p:spPr>
          <a:xfrm>
            <a:off x="5886507" y="4537464"/>
            <a:ext cx="6160999" cy="316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idx="16" hasCustomPrompt="1"/>
          </p:nvPr>
        </p:nvSpPr>
        <p:spPr>
          <a:xfrm>
            <a:off x="6170105" y="8786112"/>
            <a:ext cx="6160999" cy="316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idx="17" hasCustomPrompt="1"/>
          </p:nvPr>
        </p:nvSpPr>
        <p:spPr>
          <a:xfrm>
            <a:off x="13551366" y="8786112"/>
            <a:ext cx="6160999" cy="316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idx="18" hasCustomPrompt="1"/>
          </p:nvPr>
        </p:nvSpPr>
        <p:spPr>
          <a:xfrm>
            <a:off x="13524919" y="4559756"/>
            <a:ext cx="6160999" cy="316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C635D74-A1A6-B341-FB97-80F3045E1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750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33">
            <a:extLst>
              <a:ext uri="{FF2B5EF4-FFF2-40B4-BE49-F238E27FC236}">
                <a16:creationId xmlns:a16="http://schemas.microsoft.com/office/drawing/2014/main" id="{6F554A36-5B0A-CBDF-A5E8-B3F04C631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8"/>
          <a:stretch/>
        </p:blipFill>
        <p:spPr>
          <a:xfrm>
            <a:off x="3176" y="-62960"/>
            <a:ext cx="8227457" cy="1380909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7069402" y="3396155"/>
            <a:ext cx="2075393" cy="7316890"/>
            <a:chOff x="3535621" y="1145901"/>
            <a:chExt cx="1037967" cy="3658445"/>
          </a:xfrm>
        </p:grpSpPr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D75AB539-68A9-3C4B-B57C-4B023BAA9F3A}"/>
                </a:ext>
              </a:extLst>
            </p:cNvPr>
            <p:cNvSpPr/>
            <p:nvPr/>
          </p:nvSpPr>
          <p:spPr>
            <a:xfrm>
              <a:off x="3535621" y="1145901"/>
              <a:ext cx="1037967" cy="1037967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CE72D1-9595-B548-9B7A-3AB6307C5326}"/>
                </a:ext>
              </a:extLst>
            </p:cNvPr>
            <p:cNvSpPr/>
            <p:nvPr/>
          </p:nvSpPr>
          <p:spPr>
            <a:xfrm>
              <a:off x="3535621" y="2456140"/>
              <a:ext cx="1037967" cy="1037967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A05D8C9-5455-EA48-8E04-21E0F5A2CAF0}"/>
                </a:ext>
              </a:extLst>
            </p:cNvPr>
            <p:cNvSpPr/>
            <p:nvPr/>
          </p:nvSpPr>
          <p:spPr>
            <a:xfrm>
              <a:off x="3535621" y="3766379"/>
              <a:ext cx="1037967" cy="1037967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171435-CE3B-DA48-ABAF-76E18E9E7D13}"/>
                </a:ext>
              </a:extLst>
            </p:cNvPr>
            <p:cNvSpPr txBox="1"/>
            <p:nvPr/>
          </p:nvSpPr>
          <p:spPr>
            <a:xfrm>
              <a:off x="3936272" y="1411001"/>
              <a:ext cx="236665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EDFA74-273E-6741-9B19-FEDEFBFA1B5C}"/>
                </a:ext>
              </a:extLst>
            </p:cNvPr>
            <p:cNvSpPr txBox="1"/>
            <p:nvPr/>
          </p:nvSpPr>
          <p:spPr>
            <a:xfrm>
              <a:off x="3898592" y="2721240"/>
              <a:ext cx="312026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92AAC7-9301-134C-88BB-2FEEB9D9B9C1}"/>
                </a:ext>
              </a:extLst>
            </p:cNvPr>
            <p:cNvSpPr txBox="1"/>
            <p:nvPr/>
          </p:nvSpPr>
          <p:spPr>
            <a:xfrm>
              <a:off x="3892178" y="4031479"/>
              <a:ext cx="324853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</a:t>
              </a:r>
            </a:p>
          </p:txBody>
        </p:sp>
      </p:grpSp>
      <p:sp>
        <p:nvSpPr>
          <p:cNvPr id="26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9144794" y="9675073"/>
            <a:ext cx="13780846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62774" indent="-571357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 userDrawn="1">
            <p:ph idx="13" hasCustomPrompt="1"/>
          </p:nvPr>
        </p:nvSpPr>
        <p:spPr>
          <a:xfrm>
            <a:off x="9144794" y="7054597"/>
            <a:ext cx="13780846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62774" indent="-571357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 userDrawn="1">
            <p:ph idx="15" hasCustomPrompt="1"/>
          </p:nvPr>
        </p:nvSpPr>
        <p:spPr>
          <a:xfrm>
            <a:off x="9144794" y="4434121"/>
            <a:ext cx="13780846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62774" indent="-571357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 userDrawn="1">
            <p:ph idx="16" hasCustomPrompt="1"/>
          </p:nvPr>
        </p:nvSpPr>
        <p:spPr>
          <a:xfrm>
            <a:off x="9121866" y="3757378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9121866" y="6343982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9144794" y="8994304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F61A66B2-FB34-50ED-7FF0-0AB9B9CC55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4" y="12699250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0C1C9-1074-77EF-C90D-F6BB0E7AE9B1}"/>
              </a:ext>
            </a:extLst>
          </p:cNvPr>
          <p:cNvSpPr txBox="1"/>
          <p:nvPr userDrawn="1"/>
        </p:nvSpPr>
        <p:spPr>
          <a:xfrm>
            <a:off x="8751576" y="1307778"/>
            <a:ext cx="7159332" cy="1446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798" b="1" dirty="0">
                <a:solidFill>
                  <a:schemeClr val="accent2"/>
                </a:solidFill>
                <a:latin typeface="+mj-lt"/>
                <a:cs typeface="Poppins" pitchFamily="2" charset="77"/>
              </a:rPr>
              <a:t>THE AGENDA</a:t>
            </a:r>
          </a:p>
        </p:txBody>
      </p:sp>
    </p:spTree>
    <p:extLst>
      <p:ext uri="{BB962C8B-B14F-4D97-AF65-F5344CB8AC3E}">
        <p14:creationId xmlns:p14="http://schemas.microsoft.com/office/powerpoint/2010/main" val="8960214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33">
            <a:extLst>
              <a:ext uri="{FF2B5EF4-FFF2-40B4-BE49-F238E27FC236}">
                <a16:creationId xmlns:a16="http://schemas.microsoft.com/office/drawing/2014/main" id="{528131B4-B74E-1F0B-DAB4-03FE70057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8"/>
          <a:stretch/>
        </p:blipFill>
        <p:spPr>
          <a:xfrm>
            <a:off x="3176" y="-62960"/>
            <a:ext cx="8227457" cy="1380909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7069402" y="2291803"/>
            <a:ext cx="2075393" cy="9937366"/>
            <a:chOff x="3535621" y="1493772"/>
            <a:chExt cx="1037967" cy="4968683"/>
          </a:xfrm>
        </p:grpSpPr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D75AB539-68A9-3C4B-B57C-4B023BAA9F3A}"/>
                </a:ext>
              </a:extLst>
            </p:cNvPr>
            <p:cNvSpPr/>
            <p:nvPr/>
          </p:nvSpPr>
          <p:spPr>
            <a:xfrm>
              <a:off x="3535621" y="1493772"/>
              <a:ext cx="1037967" cy="1037967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CE72D1-9595-B548-9B7A-3AB6307C5326}"/>
                </a:ext>
              </a:extLst>
            </p:cNvPr>
            <p:cNvSpPr/>
            <p:nvPr/>
          </p:nvSpPr>
          <p:spPr>
            <a:xfrm>
              <a:off x="3535621" y="2804011"/>
              <a:ext cx="1037967" cy="1037967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A05D8C9-5455-EA48-8E04-21E0F5A2CAF0}"/>
                </a:ext>
              </a:extLst>
            </p:cNvPr>
            <p:cNvSpPr/>
            <p:nvPr/>
          </p:nvSpPr>
          <p:spPr>
            <a:xfrm>
              <a:off x="3535621" y="4114250"/>
              <a:ext cx="1037967" cy="1037967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4EA92EBE-3574-CF4B-A0BC-50832EA98EB8}"/>
                </a:ext>
              </a:extLst>
            </p:cNvPr>
            <p:cNvSpPr/>
            <p:nvPr/>
          </p:nvSpPr>
          <p:spPr>
            <a:xfrm>
              <a:off x="3535621" y="5424488"/>
              <a:ext cx="1037967" cy="1037967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171435-CE3B-DA48-ABAF-76E18E9E7D13}"/>
                </a:ext>
              </a:extLst>
            </p:cNvPr>
            <p:cNvSpPr txBox="1"/>
            <p:nvPr/>
          </p:nvSpPr>
          <p:spPr>
            <a:xfrm>
              <a:off x="3936272" y="1758872"/>
              <a:ext cx="236665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EDFA74-273E-6741-9B19-FEDEFBFA1B5C}"/>
                </a:ext>
              </a:extLst>
            </p:cNvPr>
            <p:cNvSpPr txBox="1"/>
            <p:nvPr/>
          </p:nvSpPr>
          <p:spPr>
            <a:xfrm>
              <a:off x="3898592" y="3069111"/>
              <a:ext cx="312026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92AAC7-9301-134C-88BB-2FEEB9D9B9C1}"/>
                </a:ext>
              </a:extLst>
            </p:cNvPr>
            <p:cNvSpPr txBox="1"/>
            <p:nvPr/>
          </p:nvSpPr>
          <p:spPr>
            <a:xfrm>
              <a:off x="3892178" y="4379350"/>
              <a:ext cx="324853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ACDA49-4331-6540-A832-1EA4CFC38BA8}"/>
                </a:ext>
              </a:extLst>
            </p:cNvPr>
            <p:cNvSpPr txBox="1"/>
            <p:nvPr/>
          </p:nvSpPr>
          <p:spPr>
            <a:xfrm>
              <a:off x="3878148" y="5689589"/>
              <a:ext cx="352913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</a:t>
              </a:r>
            </a:p>
          </p:txBody>
        </p:sp>
      </p:grpSp>
      <p:sp>
        <p:nvSpPr>
          <p:cNvPr id="26" name="Text Placeholder 2"/>
          <p:cNvSpPr>
            <a:spLocks noGrp="1"/>
          </p:cNvSpPr>
          <p:nvPr>
            <p:ph idx="1" hasCustomPrompt="1"/>
          </p:nvPr>
        </p:nvSpPr>
        <p:spPr>
          <a:xfrm>
            <a:off x="9144794" y="8570721"/>
            <a:ext cx="13780846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62774" indent="-571357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idx="13" hasCustomPrompt="1"/>
          </p:nvPr>
        </p:nvSpPr>
        <p:spPr>
          <a:xfrm>
            <a:off x="9144794" y="5950245"/>
            <a:ext cx="13780846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62774" indent="-571357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idx="14" hasCustomPrompt="1"/>
          </p:nvPr>
        </p:nvSpPr>
        <p:spPr>
          <a:xfrm>
            <a:off x="9121866" y="11197155"/>
            <a:ext cx="13780846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62774" indent="-571357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idx="15" hasCustomPrompt="1"/>
          </p:nvPr>
        </p:nvSpPr>
        <p:spPr>
          <a:xfrm>
            <a:off x="9144794" y="3329769"/>
            <a:ext cx="13780846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62774" indent="-571357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idx="16" hasCustomPrompt="1"/>
          </p:nvPr>
        </p:nvSpPr>
        <p:spPr>
          <a:xfrm>
            <a:off x="9121866" y="2653026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idx="17" hasCustomPrompt="1"/>
          </p:nvPr>
        </p:nvSpPr>
        <p:spPr>
          <a:xfrm>
            <a:off x="9121866" y="5239630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idx="18" hasCustomPrompt="1"/>
          </p:nvPr>
        </p:nvSpPr>
        <p:spPr>
          <a:xfrm>
            <a:off x="9144794" y="7889952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idx="19" hasCustomPrompt="1"/>
          </p:nvPr>
        </p:nvSpPr>
        <p:spPr>
          <a:xfrm>
            <a:off x="9144794" y="10486036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860EFF96-A347-DC74-144D-95AF2DF504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4" y="12699250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843ED9-21F1-274A-E6AF-EE65FA1AC08C}"/>
              </a:ext>
            </a:extLst>
          </p:cNvPr>
          <p:cNvSpPr txBox="1"/>
          <p:nvPr userDrawn="1"/>
        </p:nvSpPr>
        <p:spPr>
          <a:xfrm>
            <a:off x="9121866" y="1307778"/>
            <a:ext cx="4285148" cy="1446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798" b="1" dirty="0">
                <a:solidFill>
                  <a:schemeClr val="accent2"/>
                </a:solidFill>
                <a:latin typeface="+mj-lt"/>
                <a:cs typeface="Poppins" pitchFamily="2" charset="77"/>
              </a:rPr>
              <a:t>The agenda</a:t>
            </a:r>
          </a:p>
        </p:txBody>
      </p:sp>
    </p:spTree>
    <p:extLst>
      <p:ext uri="{BB962C8B-B14F-4D97-AF65-F5344CB8AC3E}">
        <p14:creationId xmlns:p14="http://schemas.microsoft.com/office/powerpoint/2010/main" val="853477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33">
            <a:extLst>
              <a:ext uri="{FF2B5EF4-FFF2-40B4-BE49-F238E27FC236}">
                <a16:creationId xmlns:a16="http://schemas.microsoft.com/office/drawing/2014/main" id="{372B40F4-48B3-86C9-5CBB-70D28255D4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8"/>
          <a:stretch/>
        </p:blipFill>
        <p:spPr>
          <a:xfrm>
            <a:off x="3176" y="-62960"/>
            <a:ext cx="8227457" cy="1380909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sp>
        <p:nvSpPr>
          <p:cNvPr id="10" name="Diamond 9">
            <a:extLst>
              <a:ext uri="{FF2B5EF4-FFF2-40B4-BE49-F238E27FC236}">
                <a16:creationId xmlns:a16="http://schemas.microsoft.com/office/drawing/2014/main" id="{D75AB539-68A9-3C4B-B57C-4B023BAA9F3A}"/>
              </a:ext>
            </a:extLst>
          </p:cNvPr>
          <p:cNvSpPr/>
          <p:nvPr/>
        </p:nvSpPr>
        <p:spPr>
          <a:xfrm>
            <a:off x="7069402" y="2291803"/>
            <a:ext cx="2075393" cy="2075934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BFCE72D1-9595-B548-9B7A-3AB6307C5326}"/>
              </a:ext>
            </a:extLst>
          </p:cNvPr>
          <p:cNvSpPr/>
          <p:nvPr/>
        </p:nvSpPr>
        <p:spPr>
          <a:xfrm>
            <a:off x="7069402" y="4426369"/>
            <a:ext cx="2075393" cy="207593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6A05D8C9-5455-EA48-8E04-21E0F5A2CAF0}"/>
              </a:ext>
            </a:extLst>
          </p:cNvPr>
          <p:cNvSpPr/>
          <p:nvPr/>
        </p:nvSpPr>
        <p:spPr>
          <a:xfrm>
            <a:off x="7069402" y="6516763"/>
            <a:ext cx="2075393" cy="207593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4EA92EBE-3574-CF4B-A0BC-50832EA98EB8}"/>
              </a:ext>
            </a:extLst>
          </p:cNvPr>
          <p:cNvSpPr/>
          <p:nvPr/>
        </p:nvSpPr>
        <p:spPr>
          <a:xfrm>
            <a:off x="7069402" y="8633661"/>
            <a:ext cx="2075393" cy="2075934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171435-CE3B-DA48-ABAF-76E18E9E7D13}"/>
              </a:ext>
            </a:extLst>
          </p:cNvPr>
          <p:cNvSpPr txBox="1"/>
          <p:nvPr/>
        </p:nvSpPr>
        <p:spPr>
          <a:xfrm>
            <a:off x="7870495" y="2822001"/>
            <a:ext cx="473206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DFA74-273E-6741-9B19-FEDEFBFA1B5C}"/>
              </a:ext>
            </a:extLst>
          </p:cNvPr>
          <p:cNvSpPr txBox="1"/>
          <p:nvPr/>
        </p:nvSpPr>
        <p:spPr>
          <a:xfrm>
            <a:off x="7795154" y="4956567"/>
            <a:ext cx="623889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92AAC7-9301-134C-88BB-2FEEB9D9B9C1}"/>
              </a:ext>
            </a:extLst>
          </p:cNvPr>
          <p:cNvSpPr txBox="1"/>
          <p:nvPr/>
        </p:nvSpPr>
        <p:spPr>
          <a:xfrm>
            <a:off x="7782329" y="7046961"/>
            <a:ext cx="649537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CDA49-4331-6540-A832-1EA4CFC38BA8}"/>
              </a:ext>
            </a:extLst>
          </p:cNvPr>
          <p:cNvSpPr txBox="1"/>
          <p:nvPr/>
        </p:nvSpPr>
        <p:spPr>
          <a:xfrm>
            <a:off x="7754277" y="9163861"/>
            <a:ext cx="705642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</a:t>
            </a:r>
          </a:p>
        </p:txBody>
      </p:sp>
      <p:sp>
        <p:nvSpPr>
          <p:cNvPr id="30" name="Text Placeholder 2"/>
          <p:cNvSpPr>
            <a:spLocks noGrp="1"/>
          </p:cNvSpPr>
          <p:nvPr userDrawn="1">
            <p:ph idx="16" hasCustomPrompt="1"/>
          </p:nvPr>
        </p:nvSpPr>
        <p:spPr>
          <a:xfrm>
            <a:off x="9121866" y="2926904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9121866" y="5036426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9144794" y="7236180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idx="19" hasCustomPrompt="1"/>
          </p:nvPr>
        </p:nvSpPr>
        <p:spPr>
          <a:xfrm>
            <a:off x="9144794" y="9381690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4EA92EBE-3574-CF4B-A0BC-50832EA98EB8}"/>
              </a:ext>
            </a:extLst>
          </p:cNvPr>
          <p:cNvSpPr/>
          <p:nvPr userDrawn="1"/>
        </p:nvSpPr>
        <p:spPr>
          <a:xfrm>
            <a:off x="7033275" y="10754979"/>
            <a:ext cx="2075393" cy="2075934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ACDA49-4331-6540-A832-1EA4CFC38BA8}"/>
              </a:ext>
            </a:extLst>
          </p:cNvPr>
          <p:cNvSpPr txBox="1"/>
          <p:nvPr userDrawn="1"/>
        </p:nvSpPr>
        <p:spPr>
          <a:xfrm>
            <a:off x="7728570" y="11243279"/>
            <a:ext cx="684803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idx="20" hasCustomPrompt="1"/>
          </p:nvPr>
        </p:nvSpPr>
        <p:spPr>
          <a:xfrm>
            <a:off x="9144794" y="11454574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C3CC31B7-8D11-846D-B567-CAA1E3CBE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4" y="12699250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C1B66C-FCE3-7882-B3C2-24C66A63BB61}"/>
              </a:ext>
            </a:extLst>
          </p:cNvPr>
          <p:cNvSpPr txBox="1"/>
          <p:nvPr userDrawn="1"/>
        </p:nvSpPr>
        <p:spPr>
          <a:xfrm>
            <a:off x="9108668" y="1307778"/>
            <a:ext cx="4285148" cy="1446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798" b="1" dirty="0">
                <a:solidFill>
                  <a:schemeClr val="accent2"/>
                </a:solidFill>
                <a:latin typeface="+mj-lt"/>
                <a:cs typeface="Poppins" pitchFamily="2" charset="77"/>
              </a:rPr>
              <a:t>The agenda</a:t>
            </a:r>
          </a:p>
        </p:txBody>
      </p:sp>
    </p:spTree>
    <p:extLst>
      <p:ext uri="{BB962C8B-B14F-4D97-AF65-F5344CB8AC3E}">
        <p14:creationId xmlns:p14="http://schemas.microsoft.com/office/powerpoint/2010/main" val="19275319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3">
            <a:extLst>
              <a:ext uri="{FF2B5EF4-FFF2-40B4-BE49-F238E27FC236}">
                <a16:creationId xmlns:a16="http://schemas.microsoft.com/office/drawing/2014/main" id="{4997F7EF-42C8-7382-F7DA-821D35117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8"/>
          <a:stretch/>
        </p:blipFill>
        <p:spPr>
          <a:xfrm>
            <a:off x="3176" y="-62960"/>
            <a:ext cx="8227457" cy="1380909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 userDrawn="1">
            <p:ph idx="16" hasCustomPrompt="1"/>
          </p:nvPr>
        </p:nvSpPr>
        <p:spPr>
          <a:xfrm>
            <a:off x="8714464" y="2618804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8714464" y="4321856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714464" y="5989290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idx="19" hasCustomPrompt="1"/>
          </p:nvPr>
        </p:nvSpPr>
        <p:spPr>
          <a:xfrm>
            <a:off x="8714464" y="7602566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idx="20" hasCustomPrompt="1"/>
          </p:nvPr>
        </p:nvSpPr>
        <p:spPr>
          <a:xfrm>
            <a:off x="8653872" y="9277756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7010088" y="1933991"/>
            <a:ext cx="1671996" cy="11386946"/>
            <a:chOff x="3505957" y="1145901"/>
            <a:chExt cx="836216" cy="5693473"/>
          </a:xfrm>
        </p:grpSpPr>
        <p:grpSp>
          <p:nvGrpSpPr>
            <p:cNvPr id="3" name="Group 2"/>
            <p:cNvGrpSpPr>
              <a:grpSpLocks noChangeAspect="1"/>
            </p:cNvGrpSpPr>
            <p:nvPr userDrawn="1"/>
          </p:nvGrpSpPr>
          <p:grpSpPr>
            <a:xfrm>
              <a:off x="3517554" y="1145901"/>
              <a:ext cx="824619" cy="4114800"/>
              <a:chOff x="3517553" y="1145901"/>
              <a:chExt cx="1056035" cy="5269555"/>
            </a:xfrm>
          </p:grpSpPr>
          <p:sp>
            <p:nvSpPr>
              <p:cNvPr id="10" name="Diamond 9">
                <a:extLst>
                  <a:ext uri="{FF2B5EF4-FFF2-40B4-BE49-F238E27FC236}">
                    <a16:creationId xmlns:a16="http://schemas.microsoft.com/office/drawing/2014/main" id="{D75AB539-68A9-3C4B-B57C-4B023BAA9F3A}"/>
                  </a:ext>
                </a:extLst>
              </p:cNvPr>
              <p:cNvSpPr/>
              <p:nvPr/>
            </p:nvSpPr>
            <p:spPr>
              <a:xfrm>
                <a:off x="3535621" y="1145901"/>
                <a:ext cx="1037967" cy="1037967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Diamond 10">
                <a:extLst>
                  <a:ext uri="{FF2B5EF4-FFF2-40B4-BE49-F238E27FC236}">
                    <a16:creationId xmlns:a16="http://schemas.microsoft.com/office/drawing/2014/main" id="{BFCE72D1-9595-B548-9B7A-3AB6307C5326}"/>
                  </a:ext>
                </a:extLst>
              </p:cNvPr>
              <p:cNvSpPr/>
              <p:nvPr/>
            </p:nvSpPr>
            <p:spPr>
              <a:xfrm>
                <a:off x="3535621" y="2213184"/>
                <a:ext cx="1037967" cy="1037967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" name="Diamond 11">
                <a:extLst>
                  <a:ext uri="{FF2B5EF4-FFF2-40B4-BE49-F238E27FC236}">
                    <a16:creationId xmlns:a16="http://schemas.microsoft.com/office/drawing/2014/main" id="{6A05D8C9-5455-EA48-8E04-21E0F5A2CAF0}"/>
                  </a:ext>
                </a:extLst>
              </p:cNvPr>
              <p:cNvSpPr/>
              <p:nvPr/>
            </p:nvSpPr>
            <p:spPr>
              <a:xfrm>
                <a:off x="3535621" y="3258381"/>
                <a:ext cx="1037967" cy="1037967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4EA92EBE-3574-CF4B-A0BC-50832EA98EB8}"/>
                  </a:ext>
                </a:extLst>
              </p:cNvPr>
              <p:cNvSpPr/>
              <p:nvPr/>
            </p:nvSpPr>
            <p:spPr>
              <a:xfrm>
                <a:off x="3535621" y="4316830"/>
                <a:ext cx="1037967" cy="1037967"/>
              </a:xfrm>
              <a:prstGeom prst="diamond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171435-CE3B-DA48-ABAF-76E18E9E7D13}"/>
                  </a:ext>
                </a:extLst>
              </p:cNvPr>
              <p:cNvSpPr txBox="1"/>
              <p:nvPr/>
            </p:nvSpPr>
            <p:spPr>
              <a:xfrm>
                <a:off x="3903065" y="1339751"/>
                <a:ext cx="303081" cy="650264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5999" b="1" dirty="0">
                    <a:solidFill>
                      <a:schemeClr val="bg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EDFA74-273E-6741-9B19-FEDEFBFA1B5C}"/>
                  </a:ext>
                </a:extLst>
              </p:cNvPr>
              <p:cNvSpPr txBox="1"/>
              <p:nvPr/>
            </p:nvSpPr>
            <p:spPr>
              <a:xfrm>
                <a:off x="3854809" y="2407034"/>
                <a:ext cx="399591" cy="650264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5999" b="1" dirty="0">
                    <a:solidFill>
                      <a:schemeClr val="bg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92AAC7-9301-134C-88BB-2FEEB9D9B9C1}"/>
                  </a:ext>
                </a:extLst>
              </p:cNvPr>
              <p:cNvSpPr txBox="1"/>
              <p:nvPr/>
            </p:nvSpPr>
            <p:spPr>
              <a:xfrm>
                <a:off x="3846596" y="3452232"/>
                <a:ext cx="416018" cy="650264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5999" b="1" dirty="0">
                    <a:solidFill>
                      <a:schemeClr val="bg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3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ACDA49-4331-6540-A832-1EA4CFC38BA8}"/>
                  </a:ext>
                </a:extLst>
              </p:cNvPr>
              <p:cNvSpPr txBox="1"/>
              <p:nvPr/>
            </p:nvSpPr>
            <p:spPr>
              <a:xfrm>
                <a:off x="3828628" y="4510682"/>
                <a:ext cx="451952" cy="650264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5999" b="1" dirty="0">
                    <a:solidFill>
                      <a:schemeClr val="bg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4</a:t>
                </a:r>
              </a:p>
            </p:txBody>
          </p:sp>
          <p:sp>
            <p:nvSpPr>
              <p:cNvPr id="24" name="Diamond 23">
                <a:extLst>
                  <a:ext uri="{FF2B5EF4-FFF2-40B4-BE49-F238E27FC236}">
                    <a16:creationId xmlns:a16="http://schemas.microsoft.com/office/drawing/2014/main" id="{4EA92EBE-3574-CF4B-A0BC-50832EA98EB8}"/>
                  </a:ext>
                </a:extLst>
              </p:cNvPr>
              <p:cNvSpPr/>
              <p:nvPr userDrawn="1"/>
            </p:nvSpPr>
            <p:spPr>
              <a:xfrm>
                <a:off x="3517553" y="5377489"/>
                <a:ext cx="1037967" cy="1037967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ACDA49-4331-6540-A832-1EA4CFC38BA8}"/>
                  </a:ext>
                </a:extLst>
              </p:cNvPr>
              <p:cNvSpPr txBox="1"/>
              <p:nvPr userDrawn="1"/>
            </p:nvSpPr>
            <p:spPr>
              <a:xfrm>
                <a:off x="3817234" y="5550391"/>
                <a:ext cx="438605" cy="650264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5999" b="1" dirty="0">
                    <a:solidFill>
                      <a:schemeClr val="bg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5</a:t>
                </a:r>
              </a:p>
            </p:txBody>
          </p:sp>
        </p:grp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4EA92EBE-3574-CF4B-A0BC-50832EA98EB8}"/>
                </a:ext>
              </a:extLst>
            </p:cNvPr>
            <p:cNvSpPr/>
            <p:nvPr userDrawn="1"/>
          </p:nvSpPr>
          <p:spPr>
            <a:xfrm>
              <a:off x="3505959" y="5243664"/>
              <a:ext cx="810510" cy="8105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ACDA49-4331-6540-A832-1EA4CFC38BA8}"/>
                </a:ext>
              </a:extLst>
            </p:cNvPr>
            <p:cNvSpPr txBox="1"/>
            <p:nvPr userDrawn="1"/>
          </p:nvSpPr>
          <p:spPr>
            <a:xfrm>
              <a:off x="3742374" y="5378677"/>
              <a:ext cx="337681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</a:t>
              </a: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4EA92EBE-3574-CF4B-A0BC-50832EA98EB8}"/>
                </a:ext>
              </a:extLst>
            </p:cNvPr>
            <p:cNvSpPr/>
            <p:nvPr userDrawn="1"/>
          </p:nvSpPr>
          <p:spPr>
            <a:xfrm>
              <a:off x="3505957" y="6028864"/>
              <a:ext cx="810510" cy="81051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ACDA49-4331-6540-A832-1EA4CFC38BA8}"/>
                </a:ext>
              </a:extLst>
            </p:cNvPr>
            <p:cNvSpPr txBox="1"/>
            <p:nvPr userDrawn="1"/>
          </p:nvSpPr>
          <p:spPr>
            <a:xfrm>
              <a:off x="3762014" y="6163877"/>
              <a:ext cx="298396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7</a:t>
              </a:r>
            </a:p>
          </p:txBody>
        </p:sp>
      </p:grpSp>
      <p:sp>
        <p:nvSpPr>
          <p:cNvPr id="28" name="Text Placeholder 2"/>
          <p:cNvSpPr>
            <a:spLocks noGrp="1"/>
          </p:cNvSpPr>
          <p:nvPr>
            <p:ph idx="21" hasCustomPrompt="1"/>
          </p:nvPr>
        </p:nvSpPr>
        <p:spPr>
          <a:xfrm>
            <a:off x="8653872" y="10951236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idx="22" hasCustomPrompt="1"/>
          </p:nvPr>
        </p:nvSpPr>
        <p:spPr>
          <a:xfrm>
            <a:off x="8682085" y="12510426"/>
            <a:ext cx="13780846" cy="67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999" cap="all" baseline="0">
                <a:latin typeface="ITC Avant Garde Std Md" panose="02000607030000020004" pitchFamily="2" charset="0"/>
              </a:defRPr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7" name="Footer Placeholder 2">
            <a:extLst>
              <a:ext uri="{FF2B5EF4-FFF2-40B4-BE49-F238E27FC236}">
                <a16:creationId xmlns:a16="http://schemas.microsoft.com/office/drawing/2014/main" id="{1E2443A5-FB4C-F2D8-0162-34F291849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4" y="12699250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2C343-951C-07AE-59AC-1925E5C679D1}"/>
              </a:ext>
            </a:extLst>
          </p:cNvPr>
          <p:cNvSpPr txBox="1"/>
          <p:nvPr userDrawn="1"/>
        </p:nvSpPr>
        <p:spPr>
          <a:xfrm>
            <a:off x="8682085" y="1021881"/>
            <a:ext cx="4285148" cy="1446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798" b="1" dirty="0">
                <a:solidFill>
                  <a:schemeClr val="accent2"/>
                </a:solidFill>
                <a:latin typeface="+mj-lt"/>
                <a:cs typeface="Poppins" pitchFamily="2" charset="77"/>
              </a:rPr>
              <a:t>The agenda</a:t>
            </a:r>
          </a:p>
        </p:txBody>
      </p:sp>
    </p:spTree>
    <p:extLst>
      <p:ext uri="{BB962C8B-B14F-4D97-AF65-F5344CB8AC3E}">
        <p14:creationId xmlns:p14="http://schemas.microsoft.com/office/powerpoint/2010/main" val="34902052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jectiv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57131" y="2720645"/>
            <a:ext cx="14435909" cy="10263090"/>
            <a:chOff x="758676" y="1320427"/>
            <a:chExt cx="7219835" cy="5131545"/>
          </a:xfrm>
        </p:grpSpPr>
        <p:sp>
          <p:nvSpPr>
            <p:cNvPr id="8" name="4-Point Star 7">
              <a:extLst>
                <a:ext uri="{FF2B5EF4-FFF2-40B4-BE49-F238E27FC236}">
                  <a16:creationId xmlns:a16="http://schemas.microsoft.com/office/drawing/2014/main" id="{9E4904C1-0F98-B444-92C8-51C3B1A021A5}"/>
                </a:ext>
              </a:extLst>
            </p:cNvPr>
            <p:cNvSpPr/>
            <p:nvPr/>
          </p:nvSpPr>
          <p:spPr>
            <a:xfrm>
              <a:off x="758676" y="1320427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4-Point Star 8">
              <a:extLst>
                <a:ext uri="{FF2B5EF4-FFF2-40B4-BE49-F238E27FC236}">
                  <a16:creationId xmlns:a16="http://schemas.microsoft.com/office/drawing/2014/main" id="{975A9C97-E479-AE4C-970F-50DDC5A4EA2D}"/>
                </a:ext>
              </a:extLst>
            </p:cNvPr>
            <p:cNvSpPr/>
            <p:nvPr/>
          </p:nvSpPr>
          <p:spPr>
            <a:xfrm>
              <a:off x="6418071" y="1320427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4-Point Star 9">
              <a:extLst>
                <a:ext uri="{FF2B5EF4-FFF2-40B4-BE49-F238E27FC236}">
                  <a16:creationId xmlns:a16="http://schemas.microsoft.com/office/drawing/2014/main" id="{1E9CF58B-786F-BE4D-B204-8C01DDE7D835}"/>
                </a:ext>
              </a:extLst>
            </p:cNvPr>
            <p:cNvSpPr/>
            <p:nvPr/>
          </p:nvSpPr>
          <p:spPr>
            <a:xfrm rot="2700000">
              <a:off x="758676" y="1320427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4-Point Star 10">
              <a:extLst>
                <a:ext uri="{FF2B5EF4-FFF2-40B4-BE49-F238E27FC236}">
                  <a16:creationId xmlns:a16="http://schemas.microsoft.com/office/drawing/2014/main" id="{60AA27C8-ED39-E348-8077-2E3D92E73AD4}"/>
                </a:ext>
              </a:extLst>
            </p:cNvPr>
            <p:cNvSpPr/>
            <p:nvPr/>
          </p:nvSpPr>
          <p:spPr>
            <a:xfrm rot="2700000">
              <a:off x="6418071" y="1320427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78B237-98DD-8341-A065-71BB2CCF8929}"/>
                </a:ext>
              </a:extLst>
            </p:cNvPr>
            <p:cNvSpPr txBox="1"/>
            <p:nvPr/>
          </p:nvSpPr>
          <p:spPr>
            <a:xfrm>
              <a:off x="1295097" y="1846764"/>
              <a:ext cx="487600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B56725-881D-9A4E-BC9B-60024A0DB9FD}"/>
                </a:ext>
              </a:extLst>
            </p:cNvPr>
            <p:cNvSpPr txBox="1"/>
            <p:nvPr/>
          </p:nvSpPr>
          <p:spPr>
            <a:xfrm>
              <a:off x="6896367" y="1846764"/>
              <a:ext cx="603848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04</a:t>
              </a:r>
            </a:p>
          </p:txBody>
        </p:sp>
        <p:sp>
          <p:nvSpPr>
            <p:cNvPr id="16" name="4-Point Star 15">
              <a:extLst>
                <a:ext uri="{FF2B5EF4-FFF2-40B4-BE49-F238E27FC236}">
                  <a16:creationId xmlns:a16="http://schemas.microsoft.com/office/drawing/2014/main" id="{77C27192-409D-C147-88C6-130BE7BB5841}"/>
                </a:ext>
              </a:extLst>
            </p:cNvPr>
            <p:cNvSpPr/>
            <p:nvPr/>
          </p:nvSpPr>
          <p:spPr>
            <a:xfrm>
              <a:off x="758676" y="3105979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4-Point Star 16">
              <a:extLst>
                <a:ext uri="{FF2B5EF4-FFF2-40B4-BE49-F238E27FC236}">
                  <a16:creationId xmlns:a16="http://schemas.microsoft.com/office/drawing/2014/main" id="{FFFA591C-7229-254B-AB2A-7D6661026967}"/>
                </a:ext>
              </a:extLst>
            </p:cNvPr>
            <p:cNvSpPr/>
            <p:nvPr/>
          </p:nvSpPr>
          <p:spPr>
            <a:xfrm>
              <a:off x="6418071" y="3105979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4-Point Star 17">
              <a:extLst>
                <a:ext uri="{FF2B5EF4-FFF2-40B4-BE49-F238E27FC236}">
                  <a16:creationId xmlns:a16="http://schemas.microsoft.com/office/drawing/2014/main" id="{C6477A78-D59A-6F4A-9D00-DE14957B21C4}"/>
                </a:ext>
              </a:extLst>
            </p:cNvPr>
            <p:cNvSpPr/>
            <p:nvPr/>
          </p:nvSpPr>
          <p:spPr>
            <a:xfrm rot="2700000">
              <a:off x="758676" y="3105979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4-Point Star 18">
              <a:extLst>
                <a:ext uri="{FF2B5EF4-FFF2-40B4-BE49-F238E27FC236}">
                  <a16:creationId xmlns:a16="http://schemas.microsoft.com/office/drawing/2014/main" id="{344B63A6-A175-B54E-A8BC-62D9CD818269}"/>
                </a:ext>
              </a:extLst>
            </p:cNvPr>
            <p:cNvSpPr/>
            <p:nvPr/>
          </p:nvSpPr>
          <p:spPr>
            <a:xfrm rot="2700000">
              <a:off x="6418071" y="3105979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B41859-A43E-294E-A0D0-AD03CF5A0C12}"/>
                </a:ext>
              </a:extLst>
            </p:cNvPr>
            <p:cNvSpPr txBox="1"/>
            <p:nvPr/>
          </p:nvSpPr>
          <p:spPr>
            <a:xfrm>
              <a:off x="1257416" y="3631365"/>
              <a:ext cx="562961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81A81-C0F5-3046-9952-7EEFE6050388}"/>
                </a:ext>
              </a:extLst>
            </p:cNvPr>
            <p:cNvSpPr txBox="1"/>
            <p:nvPr/>
          </p:nvSpPr>
          <p:spPr>
            <a:xfrm>
              <a:off x="6901579" y="3631365"/>
              <a:ext cx="593426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05</a:t>
              </a:r>
            </a:p>
          </p:txBody>
        </p:sp>
        <p:sp>
          <p:nvSpPr>
            <p:cNvPr id="24" name="4-Point Star 23">
              <a:extLst>
                <a:ext uri="{FF2B5EF4-FFF2-40B4-BE49-F238E27FC236}">
                  <a16:creationId xmlns:a16="http://schemas.microsoft.com/office/drawing/2014/main" id="{F5D8DFEC-3FE0-5248-8B6E-FF841150B7BB}"/>
                </a:ext>
              </a:extLst>
            </p:cNvPr>
            <p:cNvSpPr/>
            <p:nvPr/>
          </p:nvSpPr>
          <p:spPr>
            <a:xfrm>
              <a:off x="758676" y="4891532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4-Point Star 24">
              <a:extLst>
                <a:ext uri="{FF2B5EF4-FFF2-40B4-BE49-F238E27FC236}">
                  <a16:creationId xmlns:a16="http://schemas.microsoft.com/office/drawing/2014/main" id="{0A4A0407-DE35-914E-B78A-1C3D4BBF5BA7}"/>
                </a:ext>
              </a:extLst>
            </p:cNvPr>
            <p:cNvSpPr/>
            <p:nvPr/>
          </p:nvSpPr>
          <p:spPr>
            <a:xfrm>
              <a:off x="6418071" y="4891532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4-Point Star 25">
              <a:extLst>
                <a:ext uri="{FF2B5EF4-FFF2-40B4-BE49-F238E27FC236}">
                  <a16:creationId xmlns:a16="http://schemas.microsoft.com/office/drawing/2014/main" id="{EFE48BF4-8C6B-B748-8105-6870DE59DBB5}"/>
                </a:ext>
              </a:extLst>
            </p:cNvPr>
            <p:cNvSpPr/>
            <p:nvPr/>
          </p:nvSpPr>
          <p:spPr>
            <a:xfrm rot="2700000">
              <a:off x="758676" y="4891532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4-Point Star 26">
              <a:extLst>
                <a:ext uri="{FF2B5EF4-FFF2-40B4-BE49-F238E27FC236}">
                  <a16:creationId xmlns:a16="http://schemas.microsoft.com/office/drawing/2014/main" id="{CB5DE734-D481-444E-9D3D-FC2C0CDFD636}"/>
                </a:ext>
              </a:extLst>
            </p:cNvPr>
            <p:cNvSpPr/>
            <p:nvPr/>
          </p:nvSpPr>
          <p:spPr>
            <a:xfrm rot="2700000">
              <a:off x="6418071" y="4891532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47933D-04B1-454C-AF07-FCB6EE453A01}"/>
                </a:ext>
              </a:extLst>
            </p:cNvPr>
            <p:cNvSpPr txBox="1"/>
            <p:nvPr/>
          </p:nvSpPr>
          <p:spPr>
            <a:xfrm>
              <a:off x="1251002" y="5417870"/>
              <a:ext cx="575788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4B5961-02B5-864C-9037-3BAC3745F65D}"/>
                </a:ext>
              </a:extLst>
            </p:cNvPr>
            <p:cNvSpPr txBox="1"/>
            <p:nvPr/>
          </p:nvSpPr>
          <p:spPr>
            <a:xfrm>
              <a:off x="6903984" y="5417870"/>
              <a:ext cx="588616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06</a:t>
              </a:r>
            </a:p>
          </p:txBody>
        </p:sp>
      </p:grpSp>
      <p:sp>
        <p:nvSpPr>
          <p:cNvPr id="32" name="Text Placeholder 2"/>
          <p:cNvSpPr>
            <a:spLocks noGrp="1"/>
          </p:cNvSpPr>
          <p:nvPr>
            <p:ph idx="15" hasCustomPrompt="1"/>
          </p:nvPr>
        </p:nvSpPr>
        <p:spPr>
          <a:xfrm>
            <a:off x="6362561" y="3508597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idx="16" hasCustomPrompt="1"/>
          </p:nvPr>
        </p:nvSpPr>
        <p:spPr>
          <a:xfrm>
            <a:off x="6393151" y="7068351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idx="17" hasCustomPrompt="1"/>
          </p:nvPr>
        </p:nvSpPr>
        <p:spPr>
          <a:xfrm>
            <a:off x="6362561" y="10507321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idx="18" hasCustomPrompt="1"/>
          </p:nvPr>
        </p:nvSpPr>
        <p:spPr>
          <a:xfrm>
            <a:off x="17597478" y="3508597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idx="19" hasCustomPrompt="1"/>
          </p:nvPr>
        </p:nvSpPr>
        <p:spPr>
          <a:xfrm>
            <a:off x="17628068" y="7068351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idx="20" hasCustomPrompt="1"/>
          </p:nvPr>
        </p:nvSpPr>
        <p:spPr>
          <a:xfrm>
            <a:off x="17597478" y="10507321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DCD4527-E027-F7C5-7A29-3C21D4B5E4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6E0D1C10-28E0-4036-400D-150D45BC29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4" y="12699250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D40E1-7421-B034-B86F-F7D8267B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44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57130" y="2640854"/>
            <a:ext cx="14435909" cy="10263090"/>
            <a:chOff x="758676" y="1320427"/>
            <a:chExt cx="7219835" cy="5131545"/>
          </a:xfrm>
        </p:grpSpPr>
        <p:sp>
          <p:nvSpPr>
            <p:cNvPr id="8" name="4-Point Star 7">
              <a:extLst>
                <a:ext uri="{FF2B5EF4-FFF2-40B4-BE49-F238E27FC236}">
                  <a16:creationId xmlns:a16="http://schemas.microsoft.com/office/drawing/2014/main" id="{9E4904C1-0F98-B444-92C8-51C3B1A021A5}"/>
                </a:ext>
              </a:extLst>
            </p:cNvPr>
            <p:cNvSpPr/>
            <p:nvPr/>
          </p:nvSpPr>
          <p:spPr>
            <a:xfrm>
              <a:off x="758676" y="1320427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4-Point Star 8">
              <a:extLst>
                <a:ext uri="{FF2B5EF4-FFF2-40B4-BE49-F238E27FC236}">
                  <a16:creationId xmlns:a16="http://schemas.microsoft.com/office/drawing/2014/main" id="{975A9C97-E479-AE4C-970F-50DDC5A4EA2D}"/>
                </a:ext>
              </a:extLst>
            </p:cNvPr>
            <p:cNvSpPr/>
            <p:nvPr/>
          </p:nvSpPr>
          <p:spPr>
            <a:xfrm>
              <a:off x="6418071" y="1320427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4-Point Star 9">
              <a:extLst>
                <a:ext uri="{FF2B5EF4-FFF2-40B4-BE49-F238E27FC236}">
                  <a16:creationId xmlns:a16="http://schemas.microsoft.com/office/drawing/2014/main" id="{1E9CF58B-786F-BE4D-B204-8C01DDE7D835}"/>
                </a:ext>
              </a:extLst>
            </p:cNvPr>
            <p:cNvSpPr/>
            <p:nvPr/>
          </p:nvSpPr>
          <p:spPr>
            <a:xfrm rot="2700000">
              <a:off x="758676" y="1320427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4-Point Star 10">
              <a:extLst>
                <a:ext uri="{FF2B5EF4-FFF2-40B4-BE49-F238E27FC236}">
                  <a16:creationId xmlns:a16="http://schemas.microsoft.com/office/drawing/2014/main" id="{60AA27C8-ED39-E348-8077-2E3D92E73AD4}"/>
                </a:ext>
              </a:extLst>
            </p:cNvPr>
            <p:cNvSpPr/>
            <p:nvPr/>
          </p:nvSpPr>
          <p:spPr>
            <a:xfrm rot="2700000">
              <a:off x="6418071" y="1320427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78B237-98DD-8341-A065-71BB2CCF8929}"/>
                </a:ext>
              </a:extLst>
            </p:cNvPr>
            <p:cNvSpPr txBox="1"/>
            <p:nvPr/>
          </p:nvSpPr>
          <p:spPr>
            <a:xfrm>
              <a:off x="1295097" y="1846764"/>
              <a:ext cx="487600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B56725-881D-9A4E-BC9B-60024A0DB9FD}"/>
                </a:ext>
              </a:extLst>
            </p:cNvPr>
            <p:cNvSpPr txBox="1"/>
            <p:nvPr/>
          </p:nvSpPr>
          <p:spPr>
            <a:xfrm>
              <a:off x="6896367" y="1846764"/>
              <a:ext cx="603848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04</a:t>
              </a:r>
            </a:p>
          </p:txBody>
        </p:sp>
        <p:sp>
          <p:nvSpPr>
            <p:cNvPr id="16" name="4-Point Star 15">
              <a:extLst>
                <a:ext uri="{FF2B5EF4-FFF2-40B4-BE49-F238E27FC236}">
                  <a16:creationId xmlns:a16="http://schemas.microsoft.com/office/drawing/2014/main" id="{77C27192-409D-C147-88C6-130BE7BB5841}"/>
                </a:ext>
              </a:extLst>
            </p:cNvPr>
            <p:cNvSpPr/>
            <p:nvPr/>
          </p:nvSpPr>
          <p:spPr>
            <a:xfrm>
              <a:off x="758676" y="3105979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4-Point Star 16">
              <a:extLst>
                <a:ext uri="{FF2B5EF4-FFF2-40B4-BE49-F238E27FC236}">
                  <a16:creationId xmlns:a16="http://schemas.microsoft.com/office/drawing/2014/main" id="{FFFA591C-7229-254B-AB2A-7D6661026967}"/>
                </a:ext>
              </a:extLst>
            </p:cNvPr>
            <p:cNvSpPr/>
            <p:nvPr/>
          </p:nvSpPr>
          <p:spPr>
            <a:xfrm>
              <a:off x="6418071" y="3105979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4-Point Star 17">
              <a:extLst>
                <a:ext uri="{FF2B5EF4-FFF2-40B4-BE49-F238E27FC236}">
                  <a16:creationId xmlns:a16="http://schemas.microsoft.com/office/drawing/2014/main" id="{C6477A78-D59A-6F4A-9D00-DE14957B21C4}"/>
                </a:ext>
              </a:extLst>
            </p:cNvPr>
            <p:cNvSpPr/>
            <p:nvPr/>
          </p:nvSpPr>
          <p:spPr>
            <a:xfrm rot="2700000">
              <a:off x="758676" y="3105979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4-Point Star 18">
              <a:extLst>
                <a:ext uri="{FF2B5EF4-FFF2-40B4-BE49-F238E27FC236}">
                  <a16:creationId xmlns:a16="http://schemas.microsoft.com/office/drawing/2014/main" id="{344B63A6-A175-B54E-A8BC-62D9CD818269}"/>
                </a:ext>
              </a:extLst>
            </p:cNvPr>
            <p:cNvSpPr/>
            <p:nvPr/>
          </p:nvSpPr>
          <p:spPr>
            <a:xfrm rot="2700000">
              <a:off x="6418071" y="3105979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B41859-A43E-294E-A0D0-AD03CF5A0C12}"/>
                </a:ext>
              </a:extLst>
            </p:cNvPr>
            <p:cNvSpPr txBox="1"/>
            <p:nvPr/>
          </p:nvSpPr>
          <p:spPr>
            <a:xfrm>
              <a:off x="1257416" y="3631365"/>
              <a:ext cx="562961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81A81-C0F5-3046-9952-7EEFE6050388}"/>
                </a:ext>
              </a:extLst>
            </p:cNvPr>
            <p:cNvSpPr txBox="1"/>
            <p:nvPr/>
          </p:nvSpPr>
          <p:spPr>
            <a:xfrm>
              <a:off x="6901579" y="3631365"/>
              <a:ext cx="593426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05</a:t>
              </a:r>
            </a:p>
          </p:txBody>
        </p:sp>
        <p:sp>
          <p:nvSpPr>
            <p:cNvPr id="24" name="4-Point Star 23">
              <a:extLst>
                <a:ext uri="{FF2B5EF4-FFF2-40B4-BE49-F238E27FC236}">
                  <a16:creationId xmlns:a16="http://schemas.microsoft.com/office/drawing/2014/main" id="{F5D8DFEC-3FE0-5248-8B6E-FF841150B7BB}"/>
                </a:ext>
              </a:extLst>
            </p:cNvPr>
            <p:cNvSpPr/>
            <p:nvPr/>
          </p:nvSpPr>
          <p:spPr>
            <a:xfrm>
              <a:off x="758676" y="4891532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4-Point Star 25">
              <a:extLst>
                <a:ext uri="{FF2B5EF4-FFF2-40B4-BE49-F238E27FC236}">
                  <a16:creationId xmlns:a16="http://schemas.microsoft.com/office/drawing/2014/main" id="{EFE48BF4-8C6B-B748-8105-6870DE59DBB5}"/>
                </a:ext>
              </a:extLst>
            </p:cNvPr>
            <p:cNvSpPr/>
            <p:nvPr/>
          </p:nvSpPr>
          <p:spPr>
            <a:xfrm rot="2700000">
              <a:off x="758676" y="4891532"/>
              <a:ext cx="1560440" cy="1560440"/>
            </a:xfrm>
            <a:prstGeom prst="star4">
              <a:avLst>
                <a:gd name="adj" fmla="val 225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47933D-04B1-454C-AF07-FCB6EE453A01}"/>
                </a:ext>
              </a:extLst>
            </p:cNvPr>
            <p:cNvSpPr txBox="1"/>
            <p:nvPr/>
          </p:nvSpPr>
          <p:spPr>
            <a:xfrm>
              <a:off x="1251002" y="5417870"/>
              <a:ext cx="575788" cy="50776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03</a:t>
              </a:r>
            </a:p>
          </p:txBody>
        </p:sp>
      </p:grpSp>
      <p:sp>
        <p:nvSpPr>
          <p:cNvPr id="37" name="Text Placeholder 2"/>
          <p:cNvSpPr>
            <a:spLocks noGrp="1"/>
          </p:cNvSpPr>
          <p:nvPr>
            <p:ph idx="20" hasCustomPrompt="1"/>
          </p:nvPr>
        </p:nvSpPr>
        <p:spPr>
          <a:xfrm>
            <a:off x="6507683" y="3365111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idx="21" hasCustomPrompt="1"/>
          </p:nvPr>
        </p:nvSpPr>
        <p:spPr>
          <a:xfrm>
            <a:off x="6507683" y="6936217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idx="22" hasCustomPrompt="1"/>
          </p:nvPr>
        </p:nvSpPr>
        <p:spPr>
          <a:xfrm>
            <a:off x="6507683" y="10507321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idx="23" hasCustomPrompt="1"/>
          </p:nvPr>
        </p:nvSpPr>
        <p:spPr>
          <a:xfrm>
            <a:off x="17682982" y="3365111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idx="24" hasCustomPrompt="1"/>
          </p:nvPr>
        </p:nvSpPr>
        <p:spPr>
          <a:xfrm>
            <a:off x="17682982" y="6934313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9BBAEBF-F6E6-72DD-5AF7-961BA5BC84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A3029E1-9D23-08F8-3873-DF065FBAFD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4" y="12699250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A382F6-8112-B034-9CCE-223FC5AC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303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4-Point Star 7">
            <a:extLst>
              <a:ext uri="{FF2B5EF4-FFF2-40B4-BE49-F238E27FC236}">
                <a16:creationId xmlns:a16="http://schemas.microsoft.com/office/drawing/2014/main" id="{9E4904C1-0F98-B444-92C8-51C3B1A021A5}"/>
              </a:ext>
            </a:extLst>
          </p:cNvPr>
          <p:cNvSpPr/>
          <p:nvPr/>
        </p:nvSpPr>
        <p:spPr>
          <a:xfrm>
            <a:off x="3693071" y="2788499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4-Point Star 8">
            <a:extLst>
              <a:ext uri="{FF2B5EF4-FFF2-40B4-BE49-F238E27FC236}">
                <a16:creationId xmlns:a16="http://schemas.microsoft.com/office/drawing/2014/main" id="{975A9C97-E479-AE4C-970F-50DDC5A4EA2D}"/>
              </a:ext>
            </a:extLst>
          </p:cNvPr>
          <p:cNvSpPr/>
          <p:nvPr/>
        </p:nvSpPr>
        <p:spPr>
          <a:xfrm>
            <a:off x="12677471" y="2788499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4-Point Star 9">
            <a:extLst>
              <a:ext uri="{FF2B5EF4-FFF2-40B4-BE49-F238E27FC236}">
                <a16:creationId xmlns:a16="http://schemas.microsoft.com/office/drawing/2014/main" id="{1E9CF58B-786F-BE4D-B204-8C01DDE7D835}"/>
              </a:ext>
            </a:extLst>
          </p:cNvPr>
          <p:cNvSpPr/>
          <p:nvPr/>
        </p:nvSpPr>
        <p:spPr>
          <a:xfrm rot="2700000">
            <a:off x="3692748" y="2788822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4-Point Star 10">
            <a:extLst>
              <a:ext uri="{FF2B5EF4-FFF2-40B4-BE49-F238E27FC236}">
                <a16:creationId xmlns:a16="http://schemas.microsoft.com/office/drawing/2014/main" id="{60AA27C8-ED39-E348-8077-2E3D92E73AD4}"/>
              </a:ext>
            </a:extLst>
          </p:cNvPr>
          <p:cNvSpPr/>
          <p:nvPr/>
        </p:nvSpPr>
        <p:spPr>
          <a:xfrm rot="2700000">
            <a:off x="12677148" y="2788822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8B237-98DD-8341-A065-71BB2CCF8929}"/>
              </a:ext>
            </a:extLst>
          </p:cNvPr>
          <p:cNvSpPr txBox="1"/>
          <p:nvPr/>
        </p:nvSpPr>
        <p:spPr>
          <a:xfrm>
            <a:off x="4444212" y="3519669"/>
            <a:ext cx="974946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56725-881D-9A4E-BC9B-60024A0DB9FD}"/>
              </a:ext>
            </a:extLst>
          </p:cNvPr>
          <p:cNvSpPr txBox="1"/>
          <p:nvPr/>
        </p:nvSpPr>
        <p:spPr>
          <a:xfrm>
            <a:off x="13322814" y="3519669"/>
            <a:ext cx="1186542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05</a:t>
            </a:r>
          </a:p>
        </p:txBody>
      </p:sp>
      <p:sp>
        <p:nvSpPr>
          <p:cNvPr id="16" name="4-Point Star 15">
            <a:extLst>
              <a:ext uri="{FF2B5EF4-FFF2-40B4-BE49-F238E27FC236}">
                <a16:creationId xmlns:a16="http://schemas.microsoft.com/office/drawing/2014/main" id="{77C27192-409D-C147-88C6-130BE7BB5841}"/>
              </a:ext>
            </a:extLst>
          </p:cNvPr>
          <p:cNvSpPr/>
          <p:nvPr/>
        </p:nvSpPr>
        <p:spPr>
          <a:xfrm>
            <a:off x="3693071" y="5379203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4-Point Star 16">
            <a:extLst>
              <a:ext uri="{FF2B5EF4-FFF2-40B4-BE49-F238E27FC236}">
                <a16:creationId xmlns:a16="http://schemas.microsoft.com/office/drawing/2014/main" id="{FFFA591C-7229-254B-AB2A-7D6661026967}"/>
              </a:ext>
            </a:extLst>
          </p:cNvPr>
          <p:cNvSpPr/>
          <p:nvPr/>
        </p:nvSpPr>
        <p:spPr>
          <a:xfrm>
            <a:off x="12677471" y="5379203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4-Point Star 17">
            <a:extLst>
              <a:ext uri="{FF2B5EF4-FFF2-40B4-BE49-F238E27FC236}">
                <a16:creationId xmlns:a16="http://schemas.microsoft.com/office/drawing/2014/main" id="{C6477A78-D59A-6F4A-9D00-DE14957B21C4}"/>
              </a:ext>
            </a:extLst>
          </p:cNvPr>
          <p:cNvSpPr/>
          <p:nvPr/>
        </p:nvSpPr>
        <p:spPr>
          <a:xfrm rot="2700000">
            <a:off x="3692748" y="5379526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4-Point Star 18">
            <a:extLst>
              <a:ext uri="{FF2B5EF4-FFF2-40B4-BE49-F238E27FC236}">
                <a16:creationId xmlns:a16="http://schemas.microsoft.com/office/drawing/2014/main" id="{344B63A6-A175-B54E-A8BC-62D9CD818269}"/>
              </a:ext>
            </a:extLst>
          </p:cNvPr>
          <p:cNvSpPr/>
          <p:nvPr/>
        </p:nvSpPr>
        <p:spPr>
          <a:xfrm rot="2700000">
            <a:off x="12677148" y="5379526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41859-A43E-294E-A0D0-AD03CF5A0C12}"/>
              </a:ext>
            </a:extLst>
          </p:cNvPr>
          <p:cNvSpPr txBox="1"/>
          <p:nvPr/>
        </p:nvSpPr>
        <p:spPr>
          <a:xfrm>
            <a:off x="4368871" y="6108861"/>
            <a:ext cx="1125628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B81A81-C0F5-3046-9952-7EEFE6050388}"/>
              </a:ext>
            </a:extLst>
          </p:cNvPr>
          <p:cNvSpPr txBox="1"/>
          <p:nvPr/>
        </p:nvSpPr>
        <p:spPr>
          <a:xfrm>
            <a:off x="13327623" y="6108861"/>
            <a:ext cx="1176925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06</a:t>
            </a:r>
          </a:p>
        </p:txBody>
      </p:sp>
      <p:sp>
        <p:nvSpPr>
          <p:cNvPr id="24" name="4-Point Star 23">
            <a:extLst>
              <a:ext uri="{FF2B5EF4-FFF2-40B4-BE49-F238E27FC236}">
                <a16:creationId xmlns:a16="http://schemas.microsoft.com/office/drawing/2014/main" id="{F5D8DFEC-3FE0-5248-8B6E-FF841150B7BB}"/>
              </a:ext>
            </a:extLst>
          </p:cNvPr>
          <p:cNvSpPr/>
          <p:nvPr/>
        </p:nvSpPr>
        <p:spPr>
          <a:xfrm>
            <a:off x="3693071" y="7993583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4-Point Star 24">
            <a:extLst>
              <a:ext uri="{FF2B5EF4-FFF2-40B4-BE49-F238E27FC236}">
                <a16:creationId xmlns:a16="http://schemas.microsoft.com/office/drawing/2014/main" id="{0A4A0407-DE35-914E-B78A-1C3D4BBF5BA7}"/>
              </a:ext>
            </a:extLst>
          </p:cNvPr>
          <p:cNvSpPr/>
          <p:nvPr/>
        </p:nvSpPr>
        <p:spPr>
          <a:xfrm>
            <a:off x="12677471" y="7993583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4-Point Star 25">
            <a:extLst>
              <a:ext uri="{FF2B5EF4-FFF2-40B4-BE49-F238E27FC236}">
                <a16:creationId xmlns:a16="http://schemas.microsoft.com/office/drawing/2014/main" id="{EFE48BF4-8C6B-B748-8105-6870DE59DBB5}"/>
              </a:ext>
            </a:extLst>
          </p:cNvPr>
          <p:cNvSpPr/>
          <p:nvPr/>
        </p:nvSpPr>
        <p:spPr>
          <a:xfrm rot="2700000">
            <a:off x="3692748" y="7993906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4-Point Star 26">
            <a:extLst>
              <a:ext uri="{FF2B5EF4-FFF2-40B4-BE49-F238E27FC236}">
                <a16:creationId xmlns:a16="http://schemas.microsoft.com/office/drawing/2014/main" id="{CB5DE734-D481-444E-9D3D-FC2C0CDFD636}"/>
              </a:ext>
            </a:extLst>
          </p:cNvPr>
          <p:cNvSpPr/>
          <p:nvPr/>
        </p:nvSpPr>
        <p:spPr>
          <a:xfrm rot="2700000">
            <a:off x="12677148" y="7993906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47933D-04B1-454C-AF07-FCB6EE453A01}"/>
              </a:ext>
            </a:extLst>
          </p:cNvPr>
          <p:cNvSpPr txBox="1"/>
          <p:nvPr/>
        </p:nvSpPr>
        <p:spPr>
          <a:xfrm>
            <a:off x="4356047" y="8724753"/>
            <a:ext cx="1151276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4B5961-02B5-864C-9037-3BAC3745F65D}"/>
              </a:ext>
            </a:extLst>
          </p:cNvPr>
          <p:cNvSpPr txBox="1"/>
          <p:nvPr/>
        </p:nvSpPr>
        <p:spPr>
          <a:xfrm>
            <a:off x="13366896" y="8724753"/>
            <a:ext cx="1098378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07</a:t>
            </a:r>
          </a:p>
        </p:txBody>
      </p:sp>
      <p:sp>
        <p:nvSpPr>
          <p:cNvPr id="32" name="Text Placeholder 2"/>
          <p:cNvSpPr>
            <a:spLocks noGrp="1"/>
          </p:cNvSpPr>
          <p:nvPr userDrawn="1">
            <p:ph idx="15" hasCustomPrompt="1"/>
          </p:nvPr>
        </p:nvSpPr>
        <p:spPr>
          <a:xfrm>
            <a:off x="6084331" y="3190553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 userDrawn="1">
            <p:ph idx="16" hasCustomPrompt="1"/>
          </p:nvPr>
        </p:nvSpPr>
        <p:spPr>
          <a:xfrm>
            <a:off x="6084331" y="5809659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6084331" y="8434295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15073592" y="3181311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 userDrawn="1">
            <p:ph idx="19" hasCustomPrompt="1"/>
          </p:nvPr>
        </p:nvSpPr>
        <p:spPr>
          <a:xfrm>
            <a:off x="15073592" y="5871215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 userDrawn="1">
            <p:ph idx="20" hasCustomPrompt="1"/>
          </p:nvPr>
        </p:nvSpPr>
        <p:spPr>
          <a:xfrm>
            <a:off x="15153093" y="8386395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0" name="4-Point Star 39">
            <a:extLst>
              <a:ext uri="{FF2B5EF4-FFF2-40B4-BE49-F238E27FC236}">
                <a16:creationId xmlns:a16="http://schemas.microsoft.com/office/drawing/2014/main" id="{F5D8DFEC-3FE0-5248-8B6E-FF841150B7BB}"/>
              </a:ext>
            </a:extLst>
          </p:cNvPr>
          <p:cNvSpPr/>
          <p:nvPr userDrawn="1"/>
        </p:nvSpPr>
        <p:spPr>
          <a:xfrm>
            <a:off x="3672732" y="10453147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4-Point Star 40">
            <a:extLst>
              <a:ext uri="{FF2B5EF4-FFF2-40B4-BE49-F238E27FC236}">
                <a16:creationId xmlns:a16="http://schemas.microsoft.com/office/drawing/2014/main" id="{EFE48BF4-8C6B-B748-8105-6870DE59DBB5}"/>
              </a:ext>
            </a:extLst>
          </p:cNvPr>
          <p:cNvSpPr/>
          <p:nvPr userDrawn="1"/>
        </p:nvSpPr>
        <p:spPr>
          <a:xfrm rot="2700000">
            <a:off x="3672410" y="10453470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47933D-04B1-454C-AF07-FCB6EE453A01}"/>
              </a:ext>
            </a:extLst>
          </p:cNvPr>
          <p:cNvSpPr txBox="1"/>
          <p:nvPr userDrawn="1"/>
        </p:nvSpPr>
        <p:spPr>
          <a:xfrm>
            <a:off x="4307655" y="11184317"/>
            <a:ext cx="1207382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04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idx="21" hasCustomPrompt="1"/>
          </p:nvPr>
        </p:nvSpPr>
        <p:spPr>
          <a:xfrm>
            <a:off x="6063992" y="10893859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5521D65-A230-F568-BA4C-556245997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1CFD7F54-0466-0EC1-5EF3-F2419F6749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4" y="12699250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F99653-938B-9855-8F6D-13188E27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63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4-Point Star 7">
            <a:extLst>
              <a:ext uri="{FF2B5EF4-FFF2-40B4-BE49-F238E27FC236}">
                <a16:creationId xmlns:a16="http://schemas.microsoft.com/office/drawing/2014/main" id="{9E4904C1-0F98-B444-92C8-51C3B1A021A5}"/>
              </a:ext>
            </a:extLst>
          </p:cNvPr>
          <p:cNvSpPr/>
          <p:nvPr/>
        </p:nvSpPr>
        <p:spPr>
          <a:xfrm>
            <a:off x="3693071" y="2788499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4-Point Star 8">
            <a:extLst>
              <a:ext uri="{FF2B5EF4-FFF2-40B4-BE49-F238E27FC236}">
                <a16:creationId xmlns:a16="http://schemas.microsoft.com/office/drawing/2014/main" id="{975A9C97-E479-AE4C-970F-50DDC5A4EA2D}"/>
              </a:ext>
            </a:extLst>
          </p:cNvPr>
          <p:cNvSpPr/>
          <p:nvPr/>
        </p:nvSpPr>
        <p:spPr>
          <a:xfrm>
            <a:off x="12677471" y="2788499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4-Point Star 9">
            <a:extLst>
              <a:ext uri="{FF2B5EF4-FFF2-40B4-BE49-F238E27FC236}">
                <a16:creationId xmlns:a16="http://schemas.microsoft.com/office/drawing/2014/main" id="{1E9CF58B-786F-BE4D-B204-8C01DDE7D835}"/>
              </a:ext>
            </a:extLst>
          </p:cNvPr>
          <p:cNvSpPr/>
          <p:nvPr/>
        </p:nvSpPr>
        <p:spPr>
          <a:xfrm rot="2700000">
            <a:off x="3692748" y="2788822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4-Point Star 10">
            <a:extLst>
              <a:ext uri="{FF2B5EF4-FFF2-40B4-BE49-F238E27FC236}">
                <a16:creationId xmlns:a16="http://schemas.microsoft.com/office/drawing/2014/main" id="{60AA27C8-ED39-E348-8077-2E3D92E73AD4}"/>
              </a:ext>
            </a:extLst>
          </p:cNvPr>
          <p:cNvSpPr/>
          <p:nvPr/>
        </p:nvSpPr>
        <p:spPr>
          <a:xfrm rot="2700000">
            <a:off x="12677148" y="2788822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8B237-98DD-8341-A065-71BB2CCF8929}"/>
              </a:ext>
            </a:extLst>
          </p:cNvPr>
          <p:cNvSpPr txBox="1"/>
          <p:nvPr/>
        </p:nvSpPr>
        <p:spPr>
          <a:xfrm>
            <a:off x="4444212" y="3519669"/>
            <a:ext cx="974946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56725-881D-9A4E-BC9B-60024A0DB9FD}"/>
              </a:ext>
            </a:extLst>
          </p:cNvPr>
          <p:cNvSpPr txBox="1"/>
          <p:nvPr/>
        </p:nvSpPr>
        <p:spPr>
          <a:xfrm>
            <a:off x="13322814" y="3519669"/>
            <a:ext cx="1186542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05</a:t>
            </a:r>
          </a:p>
        </p:txBody>
      </p:sp>
      <p:sp>
        <p:nvSpPr>
          <p:cNvPr id="16" name="4-Point Star 15">
            <a:extLst>
              <a:ext uri="{FF2B5EF4-FFF2-40B4-BE49-F238E27FC236}">
                <a16:creationId xmlns:a16="http://schemas.microsoft.com/office/drawing/2014/main" id="{77C27192-409D-C147-88C6-130BE7BB5841}"/>
              </a:ext>
            </a:extLst>
          </p:cNvPr>
          <p:cNvSpPr/>
          <p:nvPr/>
        </p:nvSpPr>
        <p:spPr>
          <a:xfrm>
            <a:off x="3693071" y="5379203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4-Point Star 16">
            <a:extLst>
              <a:ext uri="{FF2B5EF4-FFF2-40B4-BE49-F238E27FC236}">
                <a16:creationId xmlns:a16="http://schemas.microsoft.com/office/drawing/2014/main" id="{FFFA591C-7229-254B-AB2A-7D6661026967}"/>
              </a:ext>
            </a:extLst>
          </p:cNvPr>
          <p:cNvSpPr/>
          <p:nvPr/>
        </p:nvSpPr>
        <p:spPr>
          <a:xfrm>
            <a:off x="12677471" y="5379203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4-Point Star 17">
            <a:extLst>
              <a:ext uri="{FF2B5EF4-FFF2-40B4-BE49-F238E27FC236}">
                <a16:creationId xmlns:a16="http://schemas.microsoft.com/office/drawing/2014/main" id="{C6477A78-D59A-6F4A-9D00-DE14957B21C4}"/>
              </a:ext>
            </a:extLst>
          </p:cNvPr>
          <p:cNvSpPr/>
          <p:nvPr/>
        </p:nvSpPr>
        <p:spPr>
          <a:xfrm rot="2700000">
            <a:off x="3692748" y="5379526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4-Point Star 18">
            <a:extLst>
              <a:ext uri="{FF2B5EF4-FFF2-40B4-BE49-F238E27FC236}">
                <a16:creationId xmlns:a16="http://schemas.microsoft.com/office/drawing/2014/main" id="{344B63A6-A175-B54E-A8BC-62D9CD818269}"/>
              </a:ext>
            </a:extLst>
          </p:cNvPr>
          <p:cNvSpPr/>
          <p:nvPr/>
        </p:nvSpPr>
        <p:spPr>
          <a:xfrm rot="2700000">
            <a:off x="12677148" y="5379526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41859-A43E-294E-A0D0-AD03CF5A0C12}"/>
              </a:ext>
            </a:extLst>
          </p:cNvPr>
          <p:cNvSpPr txBox="1"/>
          <p:nvPr/>
        </p:nvSpPr>
        <p:spPr>
          <a:xfrm>
            <a:off x="4368871" y="6108861"/>
            <a:ext cx="1125628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B81A81-C0F5-3046-9952-7EEFE6050388}"/>
              </a:ext>
            </a:extLst>
          </p:cNvPr>
          <p:cNvSpPr txBox="1"/>
          <p:nvPr/>
        </p:nvSpPr>
        <p:spPr>
          <a:xfrm>
            <a:off x="13327623" y="6108861"/>
            <a:ext cx="1176925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06</a:t>
            </a:r>
          </a:p>
        </p:txBody>
      </p:sp>
      <p:sp>
        <p:nvSpPr>
          <p:cNvPr id="24" name="4-Point Star 23">
            <a:extLst>
              <a:ext uri="{FF2B5EF4-FFF2-40B4-BE49-F238E27FC236}">
                <a16:creationId xmlns:a16="http://schemas.microsoft.com/office/drawing/2014/main" id="{F5D8DFEC-3FE0-5248-8B6E-FF841150B7BB}"/>
              </a:ext>
            </a:extLst>
          </p:cNvPr>
          <p:cNvSpPr/>
          <p:nvPr/>
        </p:nvSpPr>
        <p:spPr>
          <a:xfrm>
            <a:off x="3693071" y="7993583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4-Point Star 24">
            <a:extLst>
              <a:ext uri="{FF2B5EF4-FFF2-40B4-BE49-F238E27FC236}">
                <a16:creationId xmlns:a16="http://schemas.microsoft.com/office/drawing/2014/main" id="{0A4A0407-DE35-914E-B78A-1C3D4BBF5BA7}"/>
              </a:ext>
            </a:extLst>
          </p:cNvPr>
          <p:cNvSpPr/>
          <p:nvPr/>
        </p:nvSpPr>
        <p:spPr>
          <a:xfrm>
            <a:off x="12677471" y="7993583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4-Point Star 25">
            <a:extLst>
              <a:ext uri="{FF2B5EF4-FFF2-40B4-BE49-F238E27FC236}">
                <a16:creationId xmlns:a16="http://schemas.microsoft.com/office/drawing/2014/main" id="{EFE48BF4-8C6B-B748-8105-6870DE59DBB5}"/>
              </a:ext>
            </a:extLst>
          </p:cNvPr>
          <p:cNvSpPr/>
          <p:nvPr/>
        </p:nvSpPr>
        <p:spPr>
          <a:xfrm rot="2700000">
            <a:off x="3692748" y="7993906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4-Point Star 26">
            <a:extLst>
              <a:ext uri="{FF2B5EF4-FFF2-40B4-BE49-F238E27FC236}">
                <a16:creationId xmlns:a16="http://schemas.microsoft.com/office/drawing/2014/main" id="{CB5DE734-D481-444E-9D3D-FC2C0CDFD636}"/>
              </a:ext>
            </a:extLst>
          </p:cNvPr>
          <p:cNvSpPr/>
          <p:nvPr/>
        </p:nvSpPr>
        <p:spPr>
          <a:xfrm rot="2700000">
            <a:off x="12677148" y="7993906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47933D-04B1-454C-AF07-FCB6EE453A01}"/>
              </a:ext>
            </a:extLst>
          </p:cNvPr>
          <p:cNvSpPr txBox="1"/>
          <p:nvPr/>
        </p:nvSpPr>
        <p:spPr>
          <a:xfrm>
            <a:off x="4356047" y="8724753"/>
            <a:ext cx="1151276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4B5961-02B5-864C-9037-3BAC3745F65D}"/>
              </a:ext>
            </a:extLst>
          </p:cNvPr>
          <p:cNvSpPr txBox="1"/>
          <p:nvPr/>
        </p:nvSpPr>
        <p:spPr>
          <a:xfrm>
            <a:off x="13366896" y="8724753"/>
            <a:ext cx="1098378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07</a:t>
            </a:r>
          </a:p>
        </p:txBody>
      </p:sp>
      <p:sp>
        <p:nvSpPr>
          <p:cNvPr id="32" name="Text Placeholder 2"/>
          <p:cNvSpPr>
            <a:spLocks noGrp="1"/>
          </p:cNvSpPr>
          <p:nvPr userDrawn="1">
            <p:ph idx="15" hasCustomPrompt="1"/>
          </p:nvPr>
        </p:nvSpPr>
        <p:spPr>
          <a:xfrm>
            <a:off x="6084331" y="3190553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 userDrawn="1">
            <p:ph idx="16" hasCustomPrompt="1"/>
          </p:nvPr>
        </p:nvSpPr>
        <p:spPr>
          <a:xfrm>
            <a:off x="6084331" y="5809659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6084331" y="8434295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15073592" y="3181311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 userDrawn="1">
            <p:ph idx="19" hasCustomPrompt="1"/>
          </p:nvPr>
        </p:nvSpPr>
        <p:spPr>
          <a:xfrm>
            <a:off x="15073592" y="5871215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 userDrawn="1">
            <p:ph idx="20" hasCustomPrompt="1"/>
          </p:nvPr>
        </p:nvSpPr>
        <p:spPr>
          <a:xfrm>
            <a:off x="15153093" y="8386395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0" name="4-Point Star 39">
            <a:extLst>
              <a:ext uri="{FF2B5EF4-FFF2-40B4-BE49-F238E27FC236}">
                <a16:creationId xmlns:a16="http://schemas.microsoft.com/office/drawing/2014/main" id="{F5D8DFEC-3FE0-5248-8B6E-FF841150B7BB}"/>
              </a:ext>
            </a:extLst>
          </p:cNvPr>
          <p:cNvSpPr/>
          <p:nvPr userDrawn="1"/>
        </p:nvSpPr>
        <p:spPr>
          <a:xfrm>
            <a:off x="3672732" y="10453147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4-Point Star 40">
            <a:extLst>
              <a:ext uri="{FF2B5EF4-FFF2-40B4-BE49-F238E27FC236}">
                <a16:creationId xmlns:a16="http://schemas.microsoft.com/office/drawing/2014/main" id="{EFE48BF4-8C6B-B748-8105-6870DE59DBB5}"/>
              </a:ext>
            </a:extLst>
          </p:cNvPr>
          <p:cNvSpPr/>
          <p:nvPr userDrawn="1"/>
        </p:nvSpPr>
        <p:spPr>
          <a:xfrm rot="2700000">
            <a:off x="3672410" y="10453470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47933D-04B1-454C-AF07-FCB6EE453A01}"/>
              </a:ext>
            </a:extLst>
          </p:cNvPr>
          <p:cNvSpPr txBox="1"/>
          <p:nvPr userDrawn="1"/>
        </p:nvSpPr>
        <p:spPr>
          <a:xfrm>
            <a:off x="4307655" y="11184317"/>
            <a:ext cx="1207382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04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idx="21" hasCustomPrompt="1"/>
          </p:nvPr>
        </p:nvSpPr>
        <p:spPr>
          <a:xfrm>
            <a:off x="6063992" y="10893859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44" name="4-Point Star 43">
            <a:extLst>
              <a:ext uri="{FF2B5EF4-FFF2-40B4-BE49-F238E27FC236}">
                <a16:creationId xmlns:a16="http://schemas.microsoft.com/office/drawing/2014/main" id="{F5D8DFEC-3FE0-5248-8B6E-FF841150B7BB}"/>
              </a:ext>
            </a:extLst>
          </p:cNvPr>
          <p:cNvSpPr/>
          <p:nvPr userDrawn="1"/>
        </p:nvSpPr>
        <p:spPr>
          <a:xfrm>
            <a:off x="12668451" y="10696147"/>
            <a:ext cx="2477229" cy="2477874"/>
          </a:xfrm>
          <a:prstGeom prst="star4">
            <a:avLst>
              <a:gd name="adj" fmla="val 225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5" name="4-Point Star 44">
            <a:extLst>
              <a:ext uri="{FF2B5EF4-FFF2-40B4-BE49-F238E27FC236}">
                <a16:creationId xmlns:a16="http://schemas.microsoft.com/office/drawing/2014/main" id="{EFE48BF4-8C6B-B748-8105-6870DE59DBB5}"/>
              </a:ext>
            </a:extLst>
          </p:cNvPr>
          <p:cNvSpPr/>
          <p:nvPr userDrawn="1"/>
        </p:nvSpPr>
        <p:spPr>
          <a:xfrm rot="2700000">
            <a:off x="12668128" y="10696470"/>
            <a:ext cx="2477874" cy="2477229"/>
          </a:xfrm>
          <a:prstGeom prst="star4">
            <a:avLst>
              <a:gd name="adj" fmla="val 2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47933D-04B1-454C-AF07-FCB6EE453A01}"/>
              </a:ext>
            </a:extLst>
          </p:cNvPr>
          <p:cNvSpPr txBox="1"/>
          <p:nvPr userDrawn="1"/>
        </p:nvSpPr>
        <p:spPr>
          <a:xfrm>
            <a:off x="13314595" y="11427317"/>
            <a:ext cx="1184940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08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idx="22" hasCustomPrompt="1"/>
          </p:nvPr>
        </p:nvSpPr>
        <p:spPr>
          <a:xfrm>
            <a:off x="15059711" y="11136859"/>
            <a:ext cx="6399133" cy="167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F06DBF6-3547-F485-68F7-0EC0AA3B5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C1AEB486-06EA-36CE-BF38-23A785EBB8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4" y="12699250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50AB70-F124-04FB-8CA7-498E5012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73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693073" y="2788498"/>
            <a:ext cx="1828324" cy="1828800"/>
            <a:chOff x="1847016" y="1394249"/>
            <a:chExt cx="1238937" cy="1238937"/>
          </a:xfrm>
        </p:grpSpPr>
        <p:sp>
          <p:nvSpPr>
            <p:cNvPr id="8" name="4-Point Star 7">
              <a:extLst>
                <a:ext uri="{FF2B5EF4-FFF2-40B4-BE49-F238E27FC236}">
                  <a16:creationId xmlns:a16="http://schemas.microsoft.com/office/drawing/2014/main" id="{9E4904C1-0F98-B444-92C8-51C3B1A021A5}"/>
                </a:ext>
              </a:extLst>
            </p:cNvPr>
            <p:cNvSpPr/>
            <p:nvPr/>
          </p:nvSpPr>
          <p:spPr>
            <a:xfrm>
              <a:off x="184701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4-Point Star 9">
              <a:extLst>
                <a:ext uri="{FF2B5EF4-FFF2-40B4-BE49-F238E27FC236}">
                  <a16:creationId xmlns:a16="http://schemas.microsoft.com/office/drawing/2014/main" id="{1E9CF58B-786F-BE4D-B204-8C01DDE7D835}"/>
                </a:ext>
              </a:extLst>
            </p:cNvPr>
            <p:cNvSpPr/>
            <p:nvPr/>
          </p:nvSpPr>
          <p:spPr>
            <a:xfrm rot="2700000">
              <a:off x="184701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78B237-98DD-8341-A065-71BB2CCF8929}"/>
                </a:ext>
              </a:extLst>
            </p:cNvPr>
            <p:cNvSpPr txBox="1"/>
            <p:nvPr/>
          </p:nvSpPr>
          <p:spPr>
            <a:xfrm>
              <a:off x="2136157" y="1669727"/>
              <a:ext cx="660658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3672733" y="10509650"/>
            <a:ext cx="1828324" cy="1828800"/>
            <a:chOff x="6340386" y="1394249"/>
            <a:chExt cx="1238937" cy="1238937"/>
          </a:xfrm>
        </p:grpSpPr>
        <p:sp>
          <p:nvSpPr>
            <p:cNvPr id="9" name="4-Point Star 8">
              <a:extLst>
                <a:ext uri="{FF2B5EF4-FFF2-40B4-BE49-F238E27FC236}">
                  <a16:creationId xmlns:a16="http://schemas.microsoft.com/office/drawing/2014/main" id="{975A9C97-E479-AE4C-970F-50DDC5A4EA2D}"/>
                </a:ext>
              </a:extLst>
            </p:cNvPr>
            <p:cNvSpPr/>
            <p:nvPr/>
          </p:nvSpPr>
          <p:spPr>
            <a:xfrm>
              <a:off x="634038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4-Point Star 10">
              <a:extLst>
                <a:ext uri="{FF2B5EF4-FFF2-40B4-BE49-F238E27FC236}">
                  <a16:creationId xmlns:a16="http://schemas.microsoft.com/office/drawing/2014/main" id="{60AA27C8-ED39-E348-8077-2E3D92E73AD4}"/>
                </a:ext>
              </a:extLst>
            </p:cNvPr>
            <p:cNvSpPr/>
            <p:nvPr/>
          </p:nvSpPr>
          <p:spPr>
            <a:xfrm rot="2700000">
              <a:off x="634038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B56725-881D-9A4E-BC9B-60024A0DB9FD}"/>
                </a:ext>
              </a:extLst>
            </p:cNvPr>
            <p:cNvSpPr txBox="1"/>
            <p:nvPr/>
          </p:nvSpPr>
          <p:spPr>
            <a:xfrm>
              <a:off x="6557834" y="1669727"/>
              <a:ext cx="804043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05</a:t>
              </a:r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3693071" y="4751935"/>
            <a:ext cx="1828324" cy="1828800"/>
            <a:chOff x="1847016" y="2689601"/>
            <a:chExt cx="1238937" cy="1238937"/>
          </a:xfrm>
        </p:grpSpPr>
        <p:sp>
          <p:nvSpPr>
            <p:cNvPr id="16" name="4-Point Star 15">
              <a:extLst>
                <a:ext uri="{FF2B5EF4-FFF2-40B4-BE49-F238E27FC236}">
                  <a16:creationId xmlns:a16="http://schemas.microsoft.com/office/drawing/2014/main" id="{77C27192-409D-C147-88C6-130BE7BB5841}"/>
                </a:ext>
              </a:extLst>
            </p:cNvPr>
            <p:cNvSpPr/>
            <p:nvPr/>
          </p:nvSpPr>
          <p:spPr>
            <a:xfrm>
              <a:off x="1847016" y="268960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4-Point Star 17">
              <a:extLst>
                <a:ext uri="{FF2B5EF4-FFF2-40B4-BE49-F238E27FC236}">
                  <a16:creationId xmlns:a16="http://schemas.microsoft.com/office/drawing/2014/main" id="{C6477A78-D59A-6F4A-9D00-DE14957B21C4}"/>
                </a:ext>
              </a:extLst>
            </p:cNvPr>
            <p:cNvSpPr/>
            <p:nvPr/>
          </p:nvSpPr>
          <p:spPr>
            <a:xfrm rot="2700000">
              <a:off x="1847016" y="268960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B41859-A43E-294E-A0D0-AD03CF5A0C12}"/>
                </a:ext>
              </a:extLst>
            </p:cNvPr>
            <p:cNvSpPr txBox="1"/>
            <p:nvPr/>
          </p:nvSpPr>
          <p:spPr>
            <a:xfrm>
              <a:off x="2085103" y="2964323"/>
              <a:ext cx="762765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02</a:t>
              </a: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2677473" y="2762579"/>
            <a:ext cx="1828324" cy="1828800"/>
            <a:chOff x="6340386" y="2697668"/>
            <a:chExt cx="1238937" cy="1238937"/>
          </a:xfrm>
        </p:grpSpPr>
        <p:sp>
          <p:nvSpPr>
            <p:cNvPr id="17" name="4-Point Star 16">
              <a:extLst>
                <a:ext uri="{FF2B5EF4-FFF2-40B4-BE49-F238E27FC236}">
                  <a16:creationId xmlns:a16="http://schemas.microsoft.com/office/drawing/2014/main" id="{FFFA591C-7229-254B-AB2A-7D6661026967}"/>
                </a:ext>
              </a:extLst>
            </p:cNvPr>
            <p:cNvSpPr/>
            <p:nvPr/>
          </p:nvSpPr>
          <p:spPr>
            <a:xfrm>
              <a:off x="6340386" y="2697668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4-Point Star 18">
              <a:extLst>
                <a:ext uri="{FF2B5EF4-FFF2-40B4-BE49-F238E27FC236}">
                  <a16:creationId xmlns:a16="http://schemas.microsoft.com/office/drawing/2014/main" id="{344B63A6-A175-B54E-A8BC-62D9CD818269}"/>
                </a:ext>
              </a:extLst>
            </p:cNvPr>
            <p:cNvSpPr/>
            <p:nvPr/>
          </p:nvSpPr>
          <p:spPr>
            <a:xfrm rot="2700000">
              <a:off x="6340386" y="2697668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81A81-C0F5-3046-9952-7EEFE6050388}"/>
                </a:ext>
              </a:extLst>
            </p:cNvPr>
            <p:cNvSpPr txBox="1"/>
            <p:nvPr/>
          </p:nvSpPr>
          <p:spPr>
            <a:xfrm>
              <a:off x="6561092" y="2972390"/>
              <a:ext cx="797526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06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3693071" y="6703701"/>
            <a:ext cx="1828323" cy="1828800"/>
            <a:chOff x="1847016" y="3996791"/>
            <a:chExt cx="1238937" cy="1238937"/>
          </a:xfrm>
        </p:grpSpPr>
        <p:sp>
          <p:nvSpPr>
            <p:cNvPr id="24" name="4-Point Star 23">
              <a:extLst>
                <a:ext uri="{FF2B5EF4-FFF2-40B4-BE49-F238E27FC236}">
                  <a16:creationId xmlns:a16="http://schemas.microsoft.com/office/drawing/2014/main" id="{F5D8DFEC-3FE0-5248-8B6E-FF841150B7BB}"/>
                </a:ext>
              </a:extLst>
            </p:cNvPr>
            <p:cNvSpPr/>
            <p:nvPr/>
          </p:nvSpPr>
          <p:spPr>
            <a:xfrm>
              <a:off x="1847016" y="399679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4-Point Star 25">
              <a:extLst>
                <a:ext uri="{FF2B5EF4-FFF2-40B4-BE49-F238E27FC236}">
                  <a16:creationId xmlns:a16="http://schemas.microsoft.com/office/drawing/2014/main" id="{EFE48BF4-8C6B-B748-8105-6870DE59DBB5}"/>
                </a:ext>
              </a:extLst>
            </p:cNvPr>
            <p:cNvSpPr/>
            <p:nvPr/>
          </p:nvSpPr>
          <p:spPr>
            <a:xfrm rot="2700000">
              <a:off x="1847016" y="399679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47933D-04B1-454C-AF07-FCB6EE453A01}"/>
                </a:ext>
              </a:extLst>
            </p:cNvPr>
            <p:cNvSpPr txBox="1"/>
            <p:nvPr/>
          </p:nvSpPr>
          <p:spPr>
            <a:xfrm>
              <a:off x="2076412" y="4272269"/>
              <a:ext cx="780146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03</a:t>
              </a: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12677472" y="4698211"/>
            <a:ext cx="1828324" cy="1828800"/>
            <a:chOff x="6340386" y="3996791"/>
            <a:chExt cx="1238937" cy="1238937"/>
          </a:xfrm>
        </p:grpSpPr>
        <p:sp>
          <p:nvSpPr>
            <p:cNvPr id="25" name="4-Point Star 24">
              <a:extLst>
                <a:ext uri="{FF2B5EF4-FFF2-40B4-BE49-F238E27FC236}">
                  <a16:creationId xmlns:a16="http://schemas.microsoft.com/office/drawing/2014/main" id="{0A4A0407-DE35-914E-B78A-1C3D4BBF5BA7}"/>
                </a:ext>
              </a:extLst>
            </p:cNvPr>
            <p:cNvSpPr/>
            <p:nvPr/>
          </p:nvSpPr>
          <p:spPr>
            <a:xfrm>
              <a:off x="6340386" y="399679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4-Point Star 26">
              <a:extLst>
                <a:ext uri="{FF2B5EF4-FFF2-40B4-BE49-F238E27FC236}">
                  <a16:creationId xmlns:a16="http://schemas.microsoft.com/office/drawing/2014/main" id="{CB5DE734-D481-444E-9D3D-FC2C0CDFD636}"/>
                </a:ext>
              </a:extLst>
            </p:cNvPr>
            <p:cNvSpPr/>
            <p:nvPr/>
          </p:nvSpPr>
          <p:spPr>
            <a:xfrm rot="2700000">
              <a:off x="6340386" y="399679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4B5961-02B5-864C-9037-3BAC3745F65D}"/>
                </a:ext>
              </a:extLst>
            </p:cNvPr>
            <p:cNvSpPr txBox="1"/>
            <p:nvPr/>
          </p:nvSpPr>
          <p:spPr>
            <a:xfrm>
              <a:off x="6587705" y="4272269"/>
              <a:ext cx="744300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07</a:t>
              </a:r>
            </a:p>
          </p:txBody>
        </p:sp>
      </p:grpSp>
      <p:sp>
        <p:nvSpPr>
          <p:cNvPr id="32" name="Text Placeholder 2"/>
          <p:cNvSpPr>
            <a:spLocks noGrp="1"/>
          </p:cNvSpPr>
          <p:nvPr userDrawn="1">
            <p:ph idx="15" hasCustomPrompt="1"/>
          </p:nvPr>
        </p:nvSpPr>
        <p:spPr>
          <a:xfrm>
            <a:off x="6084331" y="3190553"/>
            <a:ext cx="6399133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 userDrawn="1">
            <p:ph idx="16" hasCustomPrompt="1"/>
          </p:nvPr>
        </p:nvSpPr>
        <p:spPr>
          <a:xfrm>
            <a:off x="6084331" y="5023367"/>
            <a:ext cx="6399133" cy="130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6084331" y="6860138"/>
            <a:ext cx="6399133" cy="129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672733" y="8606677"/>
            <a:ext cx="1828324" cy="1828800"/>
            <a:chOff x="1836844" y="5226573"/>
            <a:chExt cx="1238937" cy="1238937"/>
          </a:xfrm>
        </p:grpSpPr>
        <p:sp>
          <p:nvSpPr>
            <p:cNvPr id="40" name="4-Point Star 39">
              <a:extLst>
                <a:ext uri="{FF2B5EF4-FFF2-40B4-BE49-F238E27FC236}">
                  <a16:creationId xmlns:a16="http://schemas.microsoft.com/office/drawing/2014/main" id="{F5D8DFEC-3FE0-5248-8B6E-FF841150B7BB}"/>
                </a:ext>
              </a:extLst>
            </p:cNvPr>
            <p:cNvSpPr/>
            <p:nvPr userDrawn="1"/>
          </p:nvSpPr>
          <p:spPr>
            <a:xfrm>
              <a:off x="1836844" y="5226573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4-Point Star 40">
              <a:extLst>
                <a:ext uri="{FF2B5EF4-FFF2-40B4-BE49-F238E27FC236}">
                  <a16:creationId xmlns:a16="http://schemas.microsoft.com/office/drawing/2014/main" id="{EFE48BF4-8C6B-B748-8105-6870DE59DBB5}"/>
                </a:ext>
              </a:extLst>
            </p:cNvPr>
            <p:cNvSpPr/>
            <p:nvPr userDrawn="1"/>
          </p:nvSpPr>
          <p:spPr>
            <a:xfrm rot="2700000">
              <a:off x="1836844" y="5226573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47933D-04B1-454C-AF07-FCB6EE453A01}"/>
                </a:ext>
              </a:extLst>
            </p:cNvPr>
            <p:cNvSpPr txBox="1"/>
            <p:nvPr userDrawn="1"/>
          </p:nvSpPr>
          <p:spPr>
            <a:xfrm>
              <a:off x="2047231" y="5502051"/>
              <a:ext cx="818165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04</a:t>
              </a:r>
            </a:p>
          </p:txBody>
        </p:sp>
      </p:grpSp>
      <p:sp>
        <p:nvSpPr>
          <p:cNvPr id="43" name="Text Placeholder 2"/>
          <p:cNvSpPr>
            <a:spLocks noGrp="1"/>
          </p:cNvSpPr>
          <p:nvPr>
            <p:ph idx="21" hasCustomPrompt="1"/>
          </p:nvPr>
        </p:nvSpPr>
        <p:spPr>
          <a:xfrm>
            <a:off x="6063992" y="8840710"/>
            <a:ext cx="6399133" cy="123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2668445" y="6649827"/>
            <a:ext cx="1828323" cy="1828800"/>
            <a:chOff x="6335875" y="5348073"/>
            <a:chExt cx="1238937" cy="1238937"/>
          </a:xfrm>
        </p:grpSpPr>
        <p:sp>
          <p:nvSpPr>
            <p:cNvPr id="44" name="4-Point Star 43">
              <a:extLst>
                <a:ext uri="{FF2B5EF4-FFF2-40B4-BE49-F238E27FC236}">
                  <a16:creationId xmlns:a16="http://schemas.microsoft.com/office/drawing/2014/main" id="{F5D8DFEC-3FE0-5248-8B6E-FF841150B7BB}"/>
                </a:ext>
              </a:extLst>
            </p:cNvPr>
            <p:cNvSpPr/>
            <p:nvPr userDrawn="1"/>
          </p:nvSpPr>
          <p:spPr>
            <a:xfrm>
              <a:off x="6335875" y="5348073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4-Point Star 44">
              <a:extLst>
                <a:ext uri="{FF2B5EF4-FFF2-40B4-BE49-F238E27FC236}">
                  <a16:creationId xmlns:a16="http://schemas.microsoft.com/office/drawing/2014/main" id="{EFE48BF4-8C6B-B748-8105-6870DE59DBB5}"/>
                </a:ext>
              </a:extLst>
            </p:cNvPr>
            <p:cNvSpPr/>
            <p:nvPr userDrawn="1"/>
          </p:nvSpPr>
          <p:spPr>
            <a:xfrm rot="2700000">
              <a:off x="6335875" y="5348073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47933D-04B1-454C-AF07-FCB6EE453A01}"/>
                </a:ext>
              </a:extLst>
            </p:cNvPr>
            <p:cNvSpPr txBox="1"/>
            <p:nvPr userDrawn="1"/>
          </p:nvSpPr>
          <p:spPr>
            <a:xfrm>
              <a:off x="6553866" y="5623551"/>
              <a:ext cx="802958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08</a:t>
              </a:r>
            </a:p>
          </p:txBody>
        </p:sp>
      </p:grpSp>
      <p:sp>
        <p:nvSpPr>
          <p:cNvPr id="49" name="4-Point Star 48">
            <a:extLst>
              <a:ext uri="{FF2B5EF4-FFF2-40B4-BE49-F238E27FC236}">
                <a16:creationId xmlns:a16="http://schemas.microsoft.com/office/drawing/2014/main" id="{F5D8DFEC-3FE0-5248-8B6E-FF841150B7BB}"/>
              </a:ext>
            </a:extLst>
          </p:cNvPr>
          <p:cNvSpPr/>
          <p:nvPr userDrawn="1"/>
        </p:nvSpPr>
        <p:spPr>
          <a:xfrm>
            <a:off x="12668450" y="8606676"/>
            <a:ext cx="1828324" cy="1828800"/>
          </a:xfrm>
          <a:prstGeom prst="star4">
            <a:avLst>
              <a:gd name="adj" fmla="val 22500"/>
            </a:avLst>
          </a:prstGeom>
          <a:solidFill>
            <a:srgbClr val="47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0" name="4-Point Star 49">
            <a:extLst>
              <a:ext uri="{FF2B5EF4-FFF2-40B4-BE49-F238E27FC236}">
                <a16:creationId xmlns:a16="http://schemas.microsoft.com/office/drawing/2014/main" id="{EFE48BF4-8C6B-B748-8105-6870DE59DBB5}"/>
              </a:ext>
            </a:extLst>
          </p:cNvPr>
          <p:cNvSpPr/>
          <p:nvPr userDrawn="1"/>
        </p:nvSpPr>
        <p:spPr>
          <a:xfrm rot="2700000">
            <a:off x="12668212" y="8606914"/>
            <a:ext cx="1828800" cy="1828324"/>
          </a:xfrm>
          <a:prstGeom prst="star4">
            <a:avLst>
              <a:gd name="adj" fmla="val 22500"/>
            </a:avLst>
          </a:prstGeom>
          <a:solidFill>
            <a:srgbClr val="95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47933D-04B1-454C-AF07-FCB6EE453A01}"/>
              </a:ext>
            </a:extLst>
          </p:cNvPr>
          <p:cNvSpPr txBox="1"/>
          <p:nvPr userDrawn="1"/>
        </p:nvSpPr>
        <p:spPr>
          <a:xfrm>
            <a:off x="13002968" y="9013311"/>
            <a:ext cx="1159292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09</a:t>
            </a:r>
          </a:p>
        </p:txBody>
      </p:sp>
      <p:sp>
        <p:nvSpPr>
          <p:cNvPr id="56" name="Text Placeholder 2"/>
          <p:cNvSpPr>
            <a:spLocks noGrp="1"/>
          </p:cNvSpPr>
          <p:nvPr userDrawn="1">
            <p:ph idx="23" hasCustomPrompt="1"/>
          </p:nvPr>
        </p:nvSpPr>
        <p:spPr>
          <a:xfrm>
            <a:off x="6063992" y="10814234"/>
            <a:ext cx="6399133" cy="123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57" name="Text Placeholder 2"/>
          <p:cNvSpPr>
            <a:spLocks noGrp="1"/>
          </p:cNvSpPr>
          <p:nvPr userDrawn="1">
            <p:ph idx="24" hasCustomPrompt="1"/>
          </p:nvPr>
        </p:nvSpPr>
        <p:spPr>
          <a:xfrm>
            <a:off x="14904792" y="3190553"/>
            <a:ext cx="6399133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58" name="Text Placeholder 2"/>
          <p:cNvSpPr>
            <a:spLocks noGrp="1"/>
          </p:cNvSpPr>
          <p:nvPr userDrawn="1">
            <p:ph idx="25" hasCustomPrompt="1"/>
          </p:nvPr>
        </p:nvSpPr>
        <p:spPr>
          <a:xfrm>
            <a:off x="14904792" y="5023367"/>
            <a:ext cx="6399133" cy="130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 userDrawn="1">
            <p:ph idx="26" hasCustomPrompt="1"/>
          </p:nvPr>
        </p:nvSpPr>
        <p:spPr>
          <a:xfrm>
            <a:off x="14904792" y="6860138"/>
            <a:ext cx="6399133" cy="129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60" name="Text Placeholder 2"/>
          <p:cNvSpPr>
            <a:spLocks noGrp="1"/>
          </p:cNvSpPr>
          <p:nvPr userDrawn="1">
            <p:ph idx="27" hasCustomPrompt="1"/>
          </p:nvPr>
        </p:nvSpPr>
        <p:spPr>
          <a:xfrm>
            <a:off x="14884453" y="8840710"/>
            <a:ext cx="6399133" cy="123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A51A3C4-806F-6BF6-F4C8-31BB499FB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39911D28-8AA2-D2C8-5AD6-B5C757002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4" y="12699250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77D525-25F4-D4B0-ED59-9A17CF47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7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071A81-FC18-591C-A14A-4F4704C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631133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693073" y="2788498"/>
            <a:ext cx="1828324" cy="1828800"/>
            <a:chOff x="1847016" y="1394249"/>
            <a:chExt cx="1238937" cy="1238937"/>
          </a:xfrm>
        </p:grpSpPr>
        <p:sp>
          <p:nvSpPr>
            <p:cNvPr id="8" name="4-Point Star 7">
              <a:extLst>
                <a:ext uri="{FF2B5EF4-FFF2-40B4-BE49-F238E27FC236}">
                  <a16:creationId xmlns:a16="http://schemas.microsoft.com/office/drawing/2014/main" id="{9E4904C1-0F98-B444-92C8-51C3B1A021A5}"/>
                </a:ext>
              </a:extLst>
            </p:cNvPr>
            <p:cNvSpPr/>
            <p:nvPr/>
          </p:nvSpPr>
          <p:spPr>
            <a:xfrm>
              <a:off x="184701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4-Point Star 9">
              <a:extLst>
                <a:ext uri="{FF2B5EF4-FFF2-40B4-BE49-F238E27FC236}">
                  <a16:creationId xmlns:a16="http://schemas.microsoft.com/office/drawing/2014/main" id="{1E9CF58B-786F-BE4D-B204-8C01DDE7D835}"/>
                </a:ext>
              </a:extLst>
            </p:cNvPr>
            <p:cNvSpPr/>
            <p:nvPr/>
          </p:nvSpPr>
          <p:spPr>
            <a:xfrm rot="2700000">
              <a:off x="184701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78B237-98DD-8341-A065-71BB2CCF8929}"/>
                </a:ext>
              </a:extLst>
            </p:cNvPr>
            <p:cNvSpPr txBox="1"/>
            <p:nvPr/>
          </p:nvSpPr>
          <p:spPr>
            <a:xfrm>
              <a:off x="2136157" y="1669727"/>
              <a:ext cx="660658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3672733" y="10509650"/>
            <a:ext cx="1828324" cy="1828800"/>
            <a:chOff x="6340386" y="1394249"/>
            <a:chExt cx="1238937" cy="1238937"/>
          </a:xfrm>
        </p:grpSpPr>
        <p:sp>
          <p:nvSpPr>
            <p:cNvPr id="9" name="4-Point Star 8">
              <a:extLst>
                <a:ext uri="{FF2B5EF4-FFF2-40B4-BE49-F238E27FC236}">
                  <a16:creationId xmlns:a16="http://schemas.microsoft.com/office/drawing/2014/main" id="{975A9C97-E479-AE4C-970F-50DDC5A4EA2D}"/>
                </a:ext>
              </a:extLst>
            </p:cNvPr>
            <p:cNvSpPr/>
            <p:nvPr/>
          </p:nvSpPr>
          <p:spPr>
            <a:xfrm>
              <a:off x="634038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4-Point Star 10">
              <a:extLst>
                <a:ext uri="{FF2B5EF4-FFF2-40B4-BE49-F238E27FC236}">
                  <a16:creationId xmlns:a16="http://schemas.microsoft.com/office/drawing/2014/main" id="{60AA27C8-ED39-E348-8077-2E3D92E73AD4}"/>
                </a:ext>
              </a:extLst>
            </p:cNvPr>
            <p:cNvSpPr/>
            <p:nvPr/>
          </p:nvSpPr>
          <p:spPr>
            <a:xfrm rot="2700000">
              <a:off x="634038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B56725-881D-9A4E-BC9B-60024A0DB9FD}"/>
                </a:ext>
              </a:extLst>
            </p:cNvPr>
            <p:cNvSpPr txBox="1"/>
            <p:nvPr/>
          </p:nvSpPr>
          <p:spPr>
            <a:xfrm>
              <a:off x="6557834" y="1669727"/>
              <a:ext cx="804043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05</a:t>
              </a:r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3693071" y="4751935"/>
            <a:ext cx="1828324" cy="1828800"/>
            <a:chOff x="1847016" y="2689601"/>
            <a:chExt cx="1238937" cy="1238937"/>
          </a:xfrm>
        </p:grpSpPr>
        <p:sp>
          <p:nvSpPr>
            <p:cNvPr id="16" name="4-Point Star 15">
              <a:extLst>
                <a:ext uri="{FF2B5EF4-FFF2-40B4-BE49-F238E27FC236}">
                  <a16:creationId xmlns:a16="http://schemas.microsoft.com/office/drawing/2014/main" id="{77C27192-409D-C147-88C6-130BE7BB5841}"/>
                </a:ext>
              </a:extLst>
            </p:cNvPr>
            <p:cNvSpPr/>
            <p:nvPr/>
          </p:nvSpPr>
          <p:spPr>
            <a:xfrm>
              <a:off x="1847016" y="268960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4-Point Star 17">
              <a:extLst>
                <a:ext uri="{FF2B5EF4-FFF2-40B4-BE49-F238E27FC236}">
                  <a16:creationId xmlns:a16="http://schemas.microsoft.com/office/drawing/2014/main" id="{C6477A78-D59A-6F4A-9D00-DE14957B21C4}"/>
                </a:ext>
              </a:extLst>
            </p:cNvPr>
            <p:cNvSpPr/>
            <p:nvPr/>
          </p:nvSpPr>
          <p:spPr>
            <a:xfrm rot="2700000">
              <a:off x="1847016" y="268960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B41859-A43E-294E-A0D0-AD03CF5A0C12}"/>
                </a:ext>
              </a:extLst>
            </p:cNvPr>
            <p:cNvSpPr txBox="1"/>
            <p:nvPr/>
          </p:nvSpPr>
          <p:spPr>
            <a:xfrm>
              <a:off x="2085103" y="2964323"/>
              <a:ext cx="762765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02</a:t>
              </a: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2677473" y="2762579"/>
            <a:ext cx="1828324" cy="1828800"/>
            <a:chOff x="6340386" y="2697668"/>
            <a:chExt cx="1238937" cy="1238937"/>
          </a:xfrm>
        </p:grpSpPr>
        <p:sp>
          <p:nvSpPr>
            <p:cNvPr id="17" name="4-Point Star 16">
              <a:extLst>
                <a:ext uri="{FF2B5EF4-FFF2-40B4-BE49-F238E27FC236}">
                  <a16:creationId xmlns:a16="http://schemas.microsoft.com/office/drawing/2014/main" id="{FFFA591C-7229-254B-AB2A-7D6661026967}"/>
                </a:ext>
              </a:extLst>
            </p:cNvPr>
            <p:cNvSpPr/>
            <p:nvPr/>
          </p:nvSpPr>
          <p:spPr>
            <a:xfrm>
              <a:off x="6340386" y="2697668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4-Point Star 18">
              <a:extLst>
                <a:ext uri="{FF2B5EF4-FFF2-40B4-BE49-F238E27FC236}">
                  <a16:creationId xmlns:a16="http://schemas.microsoft.com/office/drawing/2014/main" id="{344B63A6-A175-B54E-A8BC-62D9CD818269}"/>
                </a:ext>
              </a:extLst>
            </p:cNvPr>
            <p:cNvSpPr/>
            <p:nvPr/>
          </p:nvSpPr>
          <p:spPr>
            <a:xfrm rot="2700000">
              <a:off x="6340386" y="2697668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81A81-C0F5-3046-9952-7EEFE6050388}"/>
                </a:ext>
              </a:extLst>
            </p:cNvPr>
            <p:cNvSpPr txBox="1"/>
            <p:nvPr/>
          </p:nvSpPr>
          <p:spPr>
            <a:xfrm>
              <a:off x="6561092" y="2972390"/>
              <a:ext cx="797526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06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3693071" y="6703701"/>
            <a:ext cx="1828323" cy="1828800"/>
            <a:chOff x="1847016" y="3996791"/>
            <a:chExt cx="1238937" cy="1238937"/>
          </a:xfrm>
        </p:grpSpPr>
        <p:sp>
          <p:nvSpPr>
            <p:cNvPr id="24" name="4-Point Star 23">
              <a:extLst>
                <a:ext uri="{FF2B5EF4-FFF2-40B4-BE49-F238E27FC236}">
                  <a16:creationId xmlns:a16="http://schemas.microsoft.com/office/drawing/2014/main" id="{F5D8DFEC-3FE0-5248-8B6E-FF841150B7BB}"/>
                </a:ext>
              </a:extLst>
            </p:cNvPr>
            <p:cNvSpPr/>
            <p:nvPr/>
          </p:nvSpPr>
          <p:spPr>
            <a:xfrm>
              <a:off x="1847016" y="399679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4-Point Star 25">
              <a:extLst>
                <a:ext uri="{FF2B5EF4-FFF2-40B4-BE49-F238E27FC236}">
                  <a16:creationId xmlns:a16="http://schemas.microsoft.com/office/drawing/2014/main" id="{EFE48BF4-8C6B-B748-8105-6870DE59DBB5}"/>
                </a:ext>
              </a:extLst>
            </p:cNvPr>
            <p:cNvSpPr/>
            <p:nvPr/>
          </p:nvSpPr>
          <p:spPr>
            <a:xfrm rot="2700000">
              <a:off x="1847016" y="399679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47933D-04B1-454C-AF07-FCB6EE453A01}"/>
                </a:ext>
              </a:extLst>
            </p:cNvPr>
            <p:cNvSpPr txBox="1"/>
            <p:nvPr/>
          </p:nvSpPr>
          <p:spPr>
            <a:xfrm>
              <a:off x="2076412" y="4272269"/>
              <a:ext cx="780146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03</a:t>
              </a: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12677472" y="4698211"/>
            <a:ext cx="1828324" cy="1828800"/>
            <a:chOff x="6340386" y="3996791"/>
            <a:chExt cx="1238937" cy="1238937"/>
          </a:xfrm>
        </p:grpSpPr>
        <p:sp>
          <p:nvSpPr>
            <p:cNvPr id="25" name="4-Point Star 24">
              <a:extLst>
                <a:ext uri="{FF2B5EF4-FFF2-40B4-BE49-F238E27FC236}">
                  <a16:creationId xmlns:a16="http://schemas.microsoft.com/office/drawing/2014/main" id="{0A4A0407-DE35-914E-B78A-1C3D4BBF5BA7}"/>
                </a:ext>
              </a:extLst>
            </p:cNvPr>
            <p:cNvSpPr/>
            <p:nvPr/>
          </p:nvSpPr>
          <p:spPr>
            <a:xfrm>
              <a:off x="6340386" y="399679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4-Point Star 26">
              <a:extLst>
                <a:ext uri="{FF2B5EF4-FFF2-40B4-BE49-F238E27FC236}">
                  <a16:creationId xmlns:a16="http://schemas.microsoft.com/office/drawing/2014/main" id="{CB5DE734-D481-444E-9D3D-FC2C0CDFD636}"/>
                </a:ext>
              </a:extLst>
            </p:cNvPr>
            <p:cNvSpPr/>
            <p:nvPr/>
          </p:nvSpPr>
          <p:spPr>
            <a:xfrm rot="2700000">
              <a:off x="6340386" y="399679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4B5961-02B5-864C-9037-3BAC3745F65D}"/>
                </a:ext>
              </a:extLst>
            </p:cNvPr>
            <p:cNvSpPr txBox="1"/>
            <p:nvPr/>
          </p:nvSpPr>
          <p:spPr>
            <a:xfrm>
              <a:off x="6587705" y="4272269"/>
              <a:ext cx="744300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07</a:t>
              </a:r>
            </a:p>
          </p:txBody>
        </p:sp>
      </p:grpSp>
      <p:sp>
        <p:nvSpPr>
          <p:cNvPr id="32" name="Text Placeholder 2"/>
          <p:cNvSpPr>
            <a:spLocks noGrp="1"/>
          </p:cNvSpPr>
          <p:nvPr userDrawn="1">
            <p:ph idx="15" hasCustomPrompt="1"/>
          </p:nvPr>
        </p:nvSpPr>
        <p:spPr>
          <a:xfrm>
            <a:off x="6084331" y="3190553"/>
            <a:ext cx="6399133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 userDrawn="1">
            <p:ph idx="16" hasCustomPrompt="1"/>
          </p:nvPr>
        </p:nvSpPr>
        <p:spPr>
          <a:xfrm>
            <a:off x="6084331" y="5023367"/>
            <a:ext cx="6399133" cy="130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6084331" y="6860138"/>
            <a:ext cx="6399133" cy="129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672733" y="8606677"/>
            <a:ext cx="1828324" cy="1828800"/>
            <a:chOff x="1836844" y="5226573"/>
            <a:chExt cx="1238937" cy="1238937"/>
          </a:xfrm>
        </p:grpSpPr>
        <p:sp>
          <p:nvSpPr>
            <p:cNvPr id="40" name="4-Point Star 39">
              <a:extLst>
                <a:ext uri="{FF2B5EF4-FFF2-40B4-BE49-F238E27FC236}">
                  <a16:creationId xmlns:a16="http://schemas.microsoft.com/office/drawing/2014/main" id="{F5D8DFEC-3FE0-5248-8B6E-FF841150B7BB}"/>
                </a:ext>
              </a:extLst>
            </p:cNvPr>
            <p:cNvSpPr/>
            <p:nvPr userDrawn="1"/>
          </p:nvSpPr>
          <p:spPr>
            <a:xfrm>
              <a:off x="1836844" y="5226573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4-Point Star 40">
              <a:extLst>
                <a:ext uri="{FF2B5EF4-FFF2-40B4-BE49-F238E27FC236}">
                  <a16:creationId xmlns:a16="http://schemas.microsoft.com/office/drawing/2014/main" id="{EFE48BF4-8C6B-B748-8105-6870DE59DBB5}"/>
                </a:ext>
              </a:extLst>
            </p:cNvPr>
            <p:cNvSpPr/>
            <p:nvPr userDrawn="1"/>
          </p:nvSpPr>
          <p:spPr>
            <a:xfrm rot="2700000">
              <a:off x="1836844" y="5226573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47933D-04B1-454C-AF07-FCB6EE453A01}"/>
                </a:ext>
              </a:extLst>
            </p:cNvPr>
            <p:cNvSpPr txBox="1"/>
            <p:nvPr userDrawn="1"/>
          </p:nvSpPr>
          <p:spPr>
            <a:xfrm>
              <a:off x="2047231" y="5502051"/>
              <a:ext cx="818165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04</a:t>
              </a:r>
            </a:p>
          </p:txBody>
        </p:sp>
      </p:grpSp>
      <p:sp>
        <p:nvSpPr>
          <p:cNvPr id="43" name="Text Placeholder 2"/>
          <p:cNvSpPr>
            <a:spLocks noGrp="1"/>
          </p:cNvSpPr>
          <p:nvPr>
            <p:ph idx="21" hasCustomPrompt="1"/>
          </p:nvPr>
        </p:nvSpPr>
        <p:spPr>
          <a:xfrm>
            <a:off x="6063992" y="8840710"/>
            <a:ext cx="6399133" cy="123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2668445" y="6649827"/>
            <a:ext cx="1828323" cy="1828800"/>
            <a:chOff x="6335875" y="5348073"/>
            <a:chExt cx="1238937" cy="1238937"/>
          </a:xfrm>
        </p:grpSpPr>
        <p:sp>
          <p:nvSpPr>
            <p:cNvPr id="44" name="4-Point Star 43">
              <a:extLst>
                <a:ext uri="{FF2B5EF4-FFF2-40B4-BE49-F238E27FC236}">
                  <a16:creationId xmlns:a16="http://schemas.microsoft.com/office/drawing/2014/main" id="{F5D8DFEC-3FE0-5248-8B6E-FF841150B7BB}"/>
                </a:ext>
              </a:extLst>
            </p:cNvPr>
            <p:cNvSpPr/>
            <p:nvPr userDrawn="1"/>
          </p:nvSpPr>
          <p:spPr>
            <a:xfrm>
              <a:off x="6335875" y="5348073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4-Point Star 44">
              <a:extLst>
                <a:ext uri="{FF2B5EF4-FFF2-40B4-BE49-F238E27FC236}">
                  <a16:creationId xmlns:a16="http://schemas.microsoft.com/office/drawing/2014/main" id="{EFE48BF4-8C6B-B748-8105-6870DE59DBB5}"/>
                </a:ext>
              </a:extLst>
            </p:cNvPr>
            <p:cNvSpPr/>
            <p:nvPr userDrawn="1"/>
          </p:nvSpPr>
          <p:spPr>
            <a:xfrm rot="2700000">
              <a:off x="6335875" y="5348073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47933D-04B1-454C-AF07-FCB6EE453A01}"/>
                </a:ext>
              </a:extLst>
            </p:cNvPr>
            <p:cNvSpPr txBox="1"/>
            <p:nvPr userDrawn="1"/>
          </p:nvSpPr>
          <p:spPr>
            <a:xfrm>
              <a:off x="6553866" y="5623551"/>
              <a:ext cx="802958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08</a:t>
              </a:r>
            </a:p>
          </p:txBody>
        </p:sp>
      </p:grpSp>
      <p:sp>
        <p:nvSpPr>
          <p:cNvPr id="49" name="4-Point Star 48">
            <a:extLst>
              <a:ext uri="{FF2B5EF4-FFF2-40B4-BE49-F238E27FC236}">
                <a16:creationId xmlns:a16="http://schemas.microsoft.com/office/drawing/2014/main" id="{F5D8DFEC-3FE0-5248-8B6E-FF841150B7BB}"/>
              </a:ext>
            </a:extLst>
          </p:cNvPr>
          <p:cNvSpPr/>
          <p:nvPr userDrawn="1"/>
        </p:nvSpPr>
        <p:spPr>
          <a:xfrm>
            <a:off x="12668450" y="8606676"/>
            <a:ext cx="1828324" cy="1828800"/>
          </a:xfrm>
          <a:prstGeom prst="star4">
            <a:avLst>
              <a:gd name="adj" fmla="val 22500"/>
            </a:avLst>
          </a:prstGeom>
          <a:solidFill>
            <a:srgbClr val="47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0" name="4-Point Star 49">
            <a:extLst>
              <a:ext uri="{FF2B5EF4-FFF2-40B4-BE49-F238E27FC236}">
                <a16:creationId xmlns:a16="http://schemas.microsoft.com/office/drawing/2014/main" id="{EFE48BF4-8C6B-B748-8105-6870DE59DBB5}"/>
              </a:ext>
            </a:extLst>
          </p:cNvPr>
          <p:cNvSpPr/>
          <p:nvPr userDrawn="1"/>
        </p:nvSpPr>
        <p:spPr>
          <a:xfrm rot="2700000">
            <a:off x="12668212" y="8606914"/>
            <a:ext cx="1828800" cy="1828324"/>
          </a:xfrm>
          <a:prstGeom prst="star4">
            <a:avLst>
              <a:gd name="adj" fmla="val 22500"/>
            </a:avLst>
          </a:prstGeom>
          <a:solidFill>
            <a:srgbClr val="95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47933D-04B1-454C-AF07-FCB6EE453A01}"/>
              </a:ext>
            </a:extLst>
          </p:cNvPr>
          <p:cNvSpPr txBox="1"/>
          <p:nvPr userDrawn="1"/>
        </p:nvSpPr>
        <p:spPr>
          <a:xfrm>
            <a:off x="13002968" y="9013311"/>
            <a:ext cx="1159292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09</a:t>
            </a:r>
          </a:p>
        </p:txBody>
      </p:sp>
      <p:sp>
        <p:nvSpPr>
          <p:cNvPr id="53" name="4-Point Star 52">
            <a:extLst>
              <a:ext uri="{FF2B5EF4-FFF2-40B4-BE49-F238E27FC236}">
                <a16:creationId xmlns:a16="http://schemas.microsoft.com/office/drawing/2014/main" id="{F5D8DFEC-3FE0-5248-8B6E-FF841150B7BB}"/>
              </a:ext>
            </a:extLst>
          </p:cNvPr>
          <p:cNvSpPr/>
          <p:nvPr userDrawn="1"/>
        </p:nvSpPr>
        <p:spPr>
          <a:xfrm>
            <a:off x="12668450" y="10509650"/>
            <a:ext cx="1828324" cy="1828800"/>
          </a:xfrm>
          <a:prstGeom prst="star4">
            <a:avLst>
              <a:gd name="adj" fmla="val 22500"/>
            </a:avLst>
          </a:prstGeom>
          <a:solidFill>
            <a:srgbClr val="76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4" name="4-Point Star 53">
            <a:extLst>
              <a:ext uri="{FF2B5EF4-FFF2-40B4-BE49-F238E27FC236}">
                <a16:creationId xmlns:a16="http://schemas.microsoft.com/office/drawing/2014/main" id="{EFE48BF4-8C6B-B748-8105-6870DE59DBB5}"/>
              </a:ext>
            </a:extLst>
          </p:cNvPr>
          <p:cNvSpPr/>
          <p:nvPr userDrawn="1"/>
        </p:nvSpPr>
        <p:spPr>
          <a:xfrm rot="2700000">
            <a:off x="12668212" y="10509888"/>
            <a:ext cx="1828800" cy="1828324"/>
          </a:xfrm>
          <a:prstGeom prst="star4">
            <a:avLst>
              <a:gd name="adj" fmla="val 22500"/>
            </a:avLst>
          </a:prstGeom>
          <a:solidFill>
            <a:srgbClr val="C8E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47933D-04B1-454C-AF07-FCB6EE453A01}"/>
              </a:ext>
            </a:extLst>
          </p:cNvPr>
          <p:cNvSpPr txBox="1"/>
          <p:nvPr userDrawn="1"/>
        </p:nvSpPr>
        <p:spPr>
          <a:xfrm>
            <a:off x="13095141" y="10916285"/>
            <a:ext cx="974946" cy="10155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999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10</a:t>
            </a:r>
          </a:p>
        </p:txBody>
      </p:sp>
      <p:sp>
        <p:nvSpPr>
          <p:cNvPr id="56" name="Text Placeholder 2"/>
          <p:cNvSpPr>
            <a:spLocks noGrp="1"/>
          </p:cNvSpPr>
          <p:nvPr userDrawn="1">
            <p:ph idx="23" hasCustomPrompt="1"/>
          </p:nvPr>
        </p:nvSpPr>
        <p:spPr>
          <a:xfrm>
            <a:off x="6063992" y="10814234"/>
            <a:ext cx="6399133" cy="123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57" name="Text Placeholder 2"/>
          <p:cNvSpPr>
            <a:spLocks noGrp="1"/>
          </p:cNvSpPr>
          <p:nvPr userDrawn="1">
            <p:ph idx="24" hasCustomPrompt="1"/>
          </p:nvPr>
        </p:nvSpPr>
        <p:spPr>
          <a:xfrm>
            <a:off x="14904792" y="3190553"/>
            <a:ext cx="6399133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58" name="Text Placeholder 2"/>
          <p:cNvSpPr>
            <a:spLocks noGrp="1"/>
          </p:cNvSpPr>
          <p:nvPr userDrawn="1">
            <p:ph idx="25" hasCustomPrompt="1"/>
          </p:nvPr>
        </p:nvSpPr>
        <p:spPr>
          <a:xfrm>
            <a:off x="14904792" y="5023367"/>
            <a:ext cx="6399133" cy="130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 userDrawn="1">
            <p:ph idx="26" hasCustomPrompt="1"/>
          </p:nvPr>
        </p:nvSpPr>
        <p:spPr>
          <a:xfrm>
            <a:off x="14904792" y="6860138"/>
            <a:ext cx="6399133" cy="129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60" name="Text Placeholder 2"/>
          <p:cNvSpPr>
            <a:spLocks noGrp="1"/>
          </p:cNvSpPr>
          <p:nvPr userDrawn="1">
            <p:ph idx="27" hasCustomPrompt="1"/>
          </p:nvPr>
        </p:nvSpPr>
        <p:spPr>
          <a:xfrm>
            <a:off x="14884453" y="8840710"/>
            <a:ext cx="6399133" cy="123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61" name="Text Placeholder 2"/>
          <p:cNvSpPr>
            <a:spLocks noGrp="1"/>
          </p:cNvSpPr>
          <p:nvPr userDrawn="1">
            <p:ph idx="28" hasCustomPrompt="1"/>
          </p:nvPr>
        </p:nvSpPr>
        <p:spPr>
          <a:xfrm>
            <a:off x="14884453" y="10814234"/>
            <a:ext cx="6399133" cy="123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17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/>
            </a:lvl1pPr>
            <a:lvl2pPr marL="548503" indent="0">
              <a:buNone/>
              <a:defRPr/>
            </a:lvl2pPr>
            <a:lvl3pPr marL="1097006" indent="0">
              <a:buNone/>
              <a:defRPr/>
            </a:lvl3pPr>
            <a:lvl4pPr marL="1645509" indent="0">
              <a:buNone/>
              <a:defRPr/>
            </a:lvl4pPr>
            <a:lvl5pPr marL="2194011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686D644-180C-159A-D8F9-87A834A7E0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  <p:sp>
        <p:nvSpPr>
          <p:cNvPr id="63" name="Footer Placeholder 2">
            <a:extLst>
              <a:ext uri="{FF2B5EF4-FFF2-40B4-BE49-F238E27FC236}">
                <a16:creationId xmlns:a16="http://schemas.microsoft.com/office/drawing/2014/main" id="{6FEAEDB5-F0C6-C7DF-519D-E89B82DB8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4" y="12699250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42ABC1-C1D4-E9E0-4E58-5834811A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776288"/>
            <a:ext cx="21025723" cy="265112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875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4508938"/>
            <a:ext cx="24377648" cy="6882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BBFAF3-1E7D-1E68-898C-FD636308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387" y="776289"/>
            <a:ext cx="20216734" cy="26511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68D5D-98F8-13D3-86BF-F7CD84468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0" y="645139"/>
            <a:ext cx="3053269" cy="2913426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1128588-F001-9A19-9C06-ADE93D6BB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16715" y="12712703"/>
            <a:ext cx="5484971" cy="7302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5A7BF41A-609E-E31D-89ED-5D5DC6D466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5" y="12699251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7564908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4508938"/>
            <a:ext cx="24377648" cy="6882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BBFAF3-1E7D-1E68-898C-FD636308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387" y="776289"/>
            <a:ext cx="20216734" cy="26511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2340D-B12C-D74F-1052-65B6941F1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16715" y="12712703"/>
            <a:ext cx="5484971" cy="7302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98F89F2-9756-56F8-FC62-B3092C206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5" y="12699251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BD8BD-AD98-355A-D12E-1EBD3A51FB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0" y="645139"/>
            <a:ext cx="3053269" cy="29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726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4508938"/>
            <a:ext cx="24377648" cy="6882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BBFAF3-1E7D-1E68-898C-FD636308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387" y="776289"/>
            <a:ext cx="20216734" cy="26511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F25F8-B27C-FCE7-E39F-F62518045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16715" y="12712703"/>
            <a:ext cx="5484971" cy="7302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F8E8B00-1FA0-E88B-2026-2D5A11A213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5" y="12699251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E4D10-D45A-B5AD-06CF-72D2B72733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0" y="645139"/>
            <a:ext cx="3053269" cy="29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454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4508938"/>
            <a:ext cx="24377648" cy="6882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BBFAF3-1E7D-1E68-898C-FD636308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387" y="776289"/>
            <a:ext cx="20216734" cy="26511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157AE-DC9F-A904-6C05-D02C1EF1D4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16715" y="12712703"/>
            <a:ext cx="5484971" cy="7302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620AED6-C346-2AC7-A298-A161BCD4D7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5" y="12699251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285E2-C2F2-7761-3B63-5183E2A13C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0" y="645139"/>
            <a:ext cx="3053269" cy="29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281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lide">
    <p:bg>
      <p:bgPr>
        <a:solidFill>
          <a:srgbClr val="476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4508938"/>
            <a:ext cx="24377648" cy="6882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BBFAF3-1E7D-1E68-898C-FD636308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387" y="776289"/>
            <a:ext cx="20216734" cy="26511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184F1-5A55-E059-E06C-3EE94857C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16715" y="12712703"/>
            <a:ext cx="5484971" cy="7302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F872597-1915-3EAC-8CB3-BCE259A3A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5" y="12699251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63879-2E0E-E428-1A2A-2F8F65A9D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0" y="645139"/>
            <a:ext cx="3053269" cy="29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563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lide">
    <p:bg>
      <p:bgPr>
        <a:solidFill>
          <a:srgbClr val="476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BBFAF3-1E7D-1E68-898C-FD636308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387" y="776289"/>
            <a:ext cx="20216734" cy="26511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F25F8-B27C-FCE7-E39F-F62518045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16715" y="12712703"/>
            <a:ext cx="5484971" cy="7302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F8E8B00-1FA0-E88B-2026-2D5A11A213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5" y="12699251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6C3C913A-1B71-BAB0-FF04-7A5B3ED90D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5091" y="5092697"/>
            <a:ext cx="3530612" cy="353060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4A2CC1F-CEE0-514A-B4F5-B20BAE6798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01705" y="5001451"/>
            <a:ext cx="3530612" cy="353060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7CE5E12-C4B1-0DBC-3292-9874AA2FE8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038235" y="5092697"/>
            <a:ext cx="3530612" cy="353060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4F0CD2-0FE0-305C-9EEF-3A34D72FEAE6}"/>
              </a:ext>
            </a:extLst>
          </p:cNvPr>
          <p:cNvGrpSpPr/>
          <p:nvPr userDrawn="1"/>
        </p:nvGrpSpPr>
        <p:grpSpPr>
          <a:xfrm>
            <a:off x="2007350" y="4786117"/>
            <a:ext cx="1828324" cy="1828800"/>
            <a:chOff x="1847016" y="2689601"/>
            <a:chExt cx="1238937" cy="1238937"/>
          </a:xfrm>
        </p:grpSpPr>
        <p:sp>
          <p:nvSpPr>
            <p:cNvPr id="10" name="4-Point Star 15">
              <a:extLst>
                <a:ext uri="{FF2B5EF4-FFF2-40B4-BE49-F238E27FC236}">
                  <a16:creationId xmlns:a16="http://schemas.microsoft.com/office/drawing/2014/main" id="{C535CF5B-C671-7F4A-A9D0-D5F623E36A70}"/>
                </a:ext>
              </a:extLst>
            </p:cNvPr>
            <p:cNvSpPr/>
            <p:nvPr/>
          </p:nvSpPr>
          <p:spPr>
            <a:xfrm>
              <a:off x="1847016" y="268960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4-Point Star 17">
              <a:extLst>
                <a:ext uri="{FF2B5EF4-FFF2-40B4-BE49-F238E27FC236}">
                  <a16:creationId xmlns:a16="http://schemas.microsoft.com/office/drawing/2014/main" id="{2EE0245A-A1BD-CA43-9C47-0493D5776EF0}"/>
                </a:ext>
              </a:extLst>
            </p:cNvPr>
            <p:cNvSpPr/>
            <p:nvPr/>
          </p:nvSpPr>
          <p:spPr>
            <a:xfrm rot="2700000">
              <a:off x="1847016" y="268960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6B07DB-F107-25AF-A07E-15CC1D3E71F5}"/>
                </a:ext>
              </a:extLst>
            </p:cNvPr>
            <p:cNvSpPr txBox="1"/>
            <p:nvPr/>
          </p:nvSpPr>
          <p:spPr>
            <a:xfrm>
              <a:off x="2136157" y="2964323"/>
              <a:ext cx="660658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EA73BB-FC17-07BB-FFDA-236084872B2B}"/>
              </a:ext>
            </a:extLst>
          </p:cNvPr>
          <p:cNvGrpSpPr/>
          <p:nvPr userDrawn="1"/>
        </p:nvGrpSpPr>
        <p:grpSpPr>
          <a:xfrm>
            <a:off x="13204281" y="6794501"/>
            <a:ext cx="1828324" cy="1828800"/>
            <a:chOff x="6340386" y="2697668"/>
            <a:chExt cx="1238937" cy="1238937"/>
          </a:xfrm>
        </p:grpSpPr>
        <p:sp>
          <p:nvSpPr>
            <p:cNvPr id="14" name="4-Point Star 16">
              <a:extLst>
                <a:ext uri="{FF2B5EF4-FFF2-40B4-BE49-F238E27FC236}">
                  <a16:creationId xmlns:a16="http://schemas.microsoft.com/office/drawing/2014/main" id="{922C54CE-FC2C-C422-CAEA-A27F02A0AE5C}"/>
                </a:ext>
              </a:extLst>
            </p:cNvPr>
            <p:cNvSpPr/>
            <p:nvPr/>
          </p:nvSpPr>
          <p:spPr>
            <a:xfrm>
              <a:off x="6340386" y="2697668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4-Point Star 18">
              <a:extLst>
                <a:ext uri="{FF2B5EF4-FFF2-40B4-BE49-F238E27FC236}">
                  <a16:creationId xmlns:a16="http://schemas.microsoft.com/office/drawing/2014/main" id="{3F4E2FCB-0597-EBB9-7A12-F727BBA92A4D}"/>
                </a:ext>
              </a:extLst>
            </p:cNvPr>
            <p:cNvSpPr/>
            <p:nvPr/>
          </p:nvSpPr>
          <p:spPr>
            <a:xfrm rot="2700000">
              <a:off x="6340386" y="2697668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0D55D3-A944-B891-7221-C89BED726E7D}"/>
                </a:ext>
              </a:extLst>
            </p:cNvPr>
            <p:cNvSpPr txBox="1"/>
            <p:nvPr/>
          </p:nvSpPr>
          <p:spPr>
            <a:xfrm>
              <a:off x="6578474" y="2972390"/>
              <a:ext cx="762765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344507-E96D-8ECC-3047-676FF8630990}"/>
              </a:ext>
            </a:extLst>
          </p:cNvPr>
          <p:cNvGrpSpPr/>
          <p:nvPr userDrawn="1"/>
        </p:nvGrpSpPr>
        <p:grpSpPr>
          <a:xfrm>
            <a:off x="20654686" y="4786117"/>
            <a:ext cx="1828323" cy="1828800"/>
            <a:chOff x="6340386" y="1394249"/>
            <a:chExt cx="1238937" cy="1238937"/>
          </a:xfrm>
        </p:grpSpPr>
        <p:sp>
          <p:nvSpPr>
            <p:cNvPr id="18" name="4-Point Star 8">
              <a:extLst>
                <a:ext uri="{FF2B5EF4-FFF2-40B4-BE49-F238E27FC236}">
                  <a16:creationId xmlns:a16="http://schemas.microsoft.com/office/drawing/2014/main" id="{4FCE8028-FDFB-3566-DB32-F149D5885E3A}"/>
                </a:ext>
              </a:extLst>
            </p:cNvPr>
            <p:cNvSpPr/>
            <p:nvPr/>
          </p:nvSpPr>
          <p:spPr>
            <a:xfrm>
              <a:off x="634038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4-Point Star 10">
              <a:extLst>
                <a:ext uri="{FF2B5EF4-FFF2-40B4-BE49-F238E27FC236}">
                  <a16:creationId xmlns:a16="http://schemas.microsoft.com/office/drawing/2014/main" id="{D1ECD081-7EC1-FE1F-99EE-90ADC1476343}"/>
                </a:ext>
              </a:extLst>
            </p:cNvPr>
            <p:cNvSpPr/>
            <p:nvPr/>
          </p:nvSpPr>
          <p:spPr>
            <a:xfrm rot="2700000">
              <a:off x="634038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2D9274-9309-DEB5-6E60-D1D224DAF730}"/>
                </a:ext>
              </a:extLst>
            </p:cNvPr>
            <p:cNvSpPr txBox="1"/>
            <p:nvPr/>
          </p:nvSpPr>
          <p:spPr>
            <a:xfrm>
              <a:off x="6569782" y="1669726"/>
              <a:ext cx="780146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03</a:t>
              </a:r>
            </a:p>
          </p:txBody>
        </p: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2833EDD-7A72-6DC8-D3AA-4FD7F213F59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045091" y="9208653"/>
            <a:ext cx="3861910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CEAA2C5-5770-1C8D-04AF-CCD0462E564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436056" y="9208651"/>
            <a:ext cx="3861910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5287E3-EC57-652D-05AA-D405CE52E07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7872586" y="9204711"/>
            <a:ext cx="3861910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53C0E-11FA-7C17-4CE3-03373E5F5A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0" y="645139"/>
            <a:ext cx="3053269" cy="29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7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BBFAF3-1E7D-1E68-898C-FD636308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387" y="776289"/>
            <a:ext cx="20216734" cy="26511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F25F8-B27C-FCE7-E39F-F62518045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16715" y="12712703"/>
            <a:ext cx="5484971" cy="7302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F8E8B00-1FA0-E88B-2026-2D5A11A213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5" y="12699251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6C3C913A-1B71-BAB0-FF04-7A5B3ED90D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5091" y="5092697"/>
            <a:ext cx="3530612" cy="353060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4A2CC1F-CEE0-514A-B4F5-B20BAE6798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01705" y="5001451"/>
            <a:ext cx="3530612" cy="353060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7CE5E12-C4B1-0DBC-3292-9874AA2FE8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038235" y="5092697"/>
            <a:ext cx="3530612" cy="353060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4F0CD2-0FE0-305C-9EEF-3A34D72FEAE6}"/>
              </a:ext>
            </a:extLst>
          </p:cNvPr>
          <p:cNvGrpSpPr/>
          <p:nvPr userDrawn="1"/>
        </p:nvGrpSpPr>
        <p:grpSpPr>
          <a:xfrm>
            <a:off x="2007350" y="4786117"/>
            <a:ext cx="1828324" cy="1828800"/>
            <a:chOff x="1847016" y="2689601"/>
            <a:chExt cx="1238937" cy="1238937"/>
          </a:xfrm>
        </p:grpSpPr>
        <p:sp>
          <p:nvSpPr>
            <p:cNvPr id="10" name="4-Point Star 15">
              <a:extLst>
                <a:ext uri="{FF2B5EF4-FFF2-40B4-BE49-F238E27FC236}">
                  <a16:creationId xmlns:a16="http://schemas.microsoft.com/office/drawing/2014/main" id="{C535CF5B-C671-7F4A-A9D0-D5F623E36A70}"/>
                </a:ext>
              </a:extLst>
            </p:cNvPr>
            <p:cNvSpPr/>
            <p:nvPr/>
          </p:nvSpPr>
          <p:spPr>
            <a:xfrm>
              <a:off x="1847016" y="268960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4-Point Star 17">
              <a:extLst>
                <a:ext uri="{FF2B5EF4-FFF2-40B4-BE49-F238E27FC236}">
                  <a16:creationId xmlns:a16="http://schemas.microsoft.com/office/drawing/2014/main" id="{2EE0245A-A1BD-CA43-9C47-0493D5776EF0}"/>
                </a:ext>
              </a:extLst>
            </p:cNvPr>
            <p:cNvSpPr/>
            <p:nvPr/>
          </p:nvSpPr>
          <p:spPr>
            <a:xfrm rot="2700000">
              <a:off x="1847016" y="268960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6B07DB-F107-25AF-A07E-15CC1D3E71F5}"/>
                </a:ext>
              </a:extLst>
            </p:cNvPr>
            <p:cNvSpPr txBox="1"/>
            <p:nvPr/>
          </p:nvSpPr>
          <p:spPr>
            <a:xfrm>
              <a:off x="2136157" y="2964323"/>
              <a:ext cx="660658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EA73BB-FC17-07BB-FFDA-236084872B2B}"/>
              </a:ext>
            </a:extLst>
          </p:cNvPr>
          <p:cNvGrpSpPr/>
          <p:nvPr userDrawn="1"/>
        </p:nvGrpSpPr>
        <p:grpSpPr>
          <a:xfrm>
            <a:off x="13204281" y="6794501"/>
            <a:ext cx="1828324" cy="1828800"/>
            <a:chOff x="6340386" y="2697668"/>
            <a:chExt cx="1238937" cy="1238937"/>
          </a:xfrm>
        </p:grpSpPr>
        <p:sp>
          <p:nvSpPr>
            <p:cNvPr id="14" name="4-Point Star 16">
              <a:extLst>
                <a:ext uri="{FF2B5EF4-FFF2-40B4-BE49-F238E27FC236}">
                  <a16:creationId xmlns:a16="http://schemas.microsoft.com/office/drawing/2014/main" id="{922C54CE-FC2C-C422-CAEA-A27F02A0AE5C}"/>
                </a:ext>
              </a:extLst>
            </p:cNvPr>
            <p:cNvSpPr/>
            <p:nvPr/>
          </p:nvSpPr>
          <p:spPr>
            <a:xfrm>
              <a:off x="6340386" y="2697668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4-Point Star 18">
              <a:extLst>
                <a:ext uri="{FF2B5EF4-FFF2-40B4-BE49-F238E27FC236}">
                  <a16:creationId xmlns:a16="http://schemas.microsoft.com/office/drawing/2014/main" id="{3F4E2FCB-0597-EBB9-7A12-F727BBA92A4D}"/>
                </a:ext>
              </a:extLst>
            </p:cNvPr>
            <p:cNvSpPr/>
            <p:nvPr/>
          </p:nvSpPr>
          <p:spPr>
            <a:xfrm rot="2700000">
              <a:off x="6340386" y="2697668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0D55D3-A944-B891-7221-C89BED726E7D}"/>
                </a:ext>
              </a:extLst>
            </p:cNvPr>
            <p:cNvSpPr txBox="1"/>
            <p:nvPr/>
          </p:nvSpPr>
          <p:spPr>
            <a:xfrm>
              <a:off x="6578474" y="2972390"/>
              <a:ext cx="762765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344507-E96D-8ECC-3047-676FF8630990}"/>
              </a:ext>
            </a:extLst>
          </p:cNvPr>
          <p:cNvGrpSpPr/>
          <p:nvPr userDrawn="1"/>
        </p:nvGrpSpPr>
        <p:grpSpPr>
          <a:xfrm>
            <a:off x="20654686" y="4786117"/>
            <a:ext cx="1828323" cy="1828800"/>
            <a:chOff x="6340386" y="1394249"/>
            <a:chExt cx="1238937" cy="1238937"/>
          </a:xfrm>
        </p:grpSpPr>
        <p:sp>
          <p:nvSpPr>
            <p:cNvPr id="18" name="4-Point Star 8">
              <a:extLst>
                <a:ext uri="{FF2B5EF4-FFF2-40B4-BE49-F238E27FC236}">
                  <a16:creationId xmlns:a16="http://schemas.microsoft.com/office/drawing/2014/main" id="{4FCE8028-FDFB-3566-DB32-F149D5885E3A}"/>
                </a:ext>
              </a:extLst>
            </p:cNvPr>
            <p:cNvSpPr/>
            <p:nvPr/>
          </p:nvSpPr>
          <p:spPr>
            <a:xfrm>
              <a:off x="634038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4-Point Star 10">
              <a:extLst>
                <a:ext uri="{FF2B5EF4-FFF2-40B4-BE49-F238E27FC236}">
                  <a16:creationId xmlns:a16="http://schemas.microsoft.com/office/drawing/2014/main" id="{D1ECD081-7EC1-FE1F-99EE-90ADC1476343}"/>
                </a:ext>
              </a:extLst>
            </p:cNvPr>
            <p:cNvSpPr/>
            <p:nvPr/>
          </p:nvSpPr>
          <p:spPr>
            <a:xfrm rot="2700000">
              <a:off x="634038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2D9274-9309-DEB5-6E60-D1D224DAF730}"/>
                </a:ext>
              </a:extLst>
            </p:cNvPr>
            <p:cNvSpPr txBox="1"/>
            <p:nvPr/>
          </p:nvSpPr>
          <p:spPr>
            <a:xfrm>
              <a:off x="6569782" y="1669726"/>
              <a:ext cx="780146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03</a:t>
              </a:r>
            </a:p>
          </p:txBody>
        </p: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2833EDD-7A72-6DC8-D3AA-4FD7F213F59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045091" y="9208653"/>
            <a:ext cx="3861910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CEAA2C5-5770-1C8D-04AF-CCD0462E564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436056" y="9208651"/>
            <a:ext cx="3861910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5287E3-EC57-652D-05AA-D405CE52E07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7872586" y="9204711"/>
            <a:ext cx="3861910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305F81-4C28-0DB9-534A-F5CC569ED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0" y="645139"/>
            <a:ext cx="3053269" cy="29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39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BBFAF3-1E7D-1E68-898C-FD636308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387" y="776289"/>
            <a:ext cx="20216734" cy="26511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F25F8-B27C-FCE7-E39F-F62518045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16715" y="12712703"/>
            <a:ext cx="5484971" cy="7302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F8E8B00-1FA0-E88B-2026-2D5A11A213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75965" y="12699251"/>
            <a:ext cx="8227457" cy="730250"/>
          </a:xfrm>
        </p:spPr>
        <p:txBody>
          <a:bodyPr/>
          <a:lstStyle/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6C3C913A-1B71-BAB0-FF04-7A5B3ED90D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5091" y="5092697"/>
            <a:ext cx="3530612" cy="353060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4A2CC1F-CEE0-514A-B4F5-B20BAE6798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01705" y="5001451"/>
            <a:ext cx="3530612" cy="353060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7CE5E12-C4B1-0DBC-3292-9874AA2FE8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038235" y="5092697"/>
            <a:ext cx="3530612" cy="353060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4F0CD2-0FE0-305C-9EEF-3A34D72FEAE6}"/>
              </a:ext>
            </a:extLst>
          </p:cNvPr>
          <p:cNvGrpSpPr/>
          <p:nvPr userDrawn="1"/>
        </p:nvGrpSpPr>
        <p:grpSpPr>
          <a:xfrm>
            <a:off x="2007350" y="4786117"/>
            <a:ext cx="1828324" cy="1828800"/>
            <a:chOff x="1847016" y="2689601"/>
            <a:chExt cx="1238937" cy="1238937"/>
          </a:xfrm>
        </p:grpSpPr>
        <p:sp>
          <p:nvSpPr>
            <p:cNvPr id="10" name="4-Point Star 15">
              <a:extLst>
                <a:ext uri="{FF2B5EF4-FFF2-40B4-BE49-F238E27FC236}">
                  <a16:creationId xmlns:a16="http://schemas.microsoft.com/office/drawing/2014/main" id="{C535CF5B-C671-7F4A-A9D0-D5F623E36A70}"/>
                </a:ext>
              </a:extLst>
            </p:cNvPr>
            <p:cNvSpPr/>
            <p:nvPr/>
          </p:nvSpPr>
          <p:spPr>
            <a:xfrm>
              <a:off x="1847016" y="268960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4-Point Star 17">
              <a:extLst>
                <a:ext uri="{FF2B5EF4-FFF2-40B4-BE49-F238E27FC236}">
                  <a16:creationId xmlns:a16="http://schemas.microsoft.com/office/drawing/2014/main" id="{2EE0245A-A1BD-CA43-9C47-0493D5776EF0}"/>
                </a:ext>
              </a:extLst>
            </p:cNvPr>
            <p:cNvSpPr/>
            <p:nvPr/>
          </p:nvSpPr>
          <p:spPr>
            <a:xfrm rot="2700000">
              <a:off x="1847016" y="2689601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6B07DB-F107-25AF-A07E-15CC1D3E71F5}"/>
                </a:ext>
              </a:extLst>
            </p:cNvPr>
            <p:cNvSpPr txBox="1"/>
            <p:nvPr/>
          </p:nvSpPr>
          <p:spPr>
            <a:xfrm>
              <a:off x="2136157" y="2964323"/>
              <a:ext cx="660658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EA73BB-FC17-07BB-FFDA-236084872B2B}"/>
              </a:ext>
            </a:extLst>
          </p:cNvPr>
          <p:cNvGrpSpPr/>
          <p:nvPr userDrawn="1"/>
        </p:nvGrpSpPr>
        <p:grpSpPr>
          <a:xfrm>
            <a:off x="13204281" y="6794501"/>
            <a:ext cx="1828324" cy="1828800"/>
            <a:chOff x="6340386" y="2697668"/>
            <a:chExt cx="1238937" cy="1238937"/>
          </a:xfrm>
        </p:grpSpPr>
        <p:sp>
          <p:nvSpPr>
            <p:cNvPr id="14" name="4-Point Star 16">
              <a:extLst>
                <a:ext uri="{FF2B5EF4-FFF2-40B4-BE49-F238E27FC236}">
                  <a16:creationId xmlns:a16="http://schemas.microsoft.com/office/drawing/2014/main" id="{922C54CE-FC2C-C422-CAEA-A27F02A0AE5C}"/>
                </a:ext>
              </a:extLst>
            </p:cNvPr>
            <p:cNvSpPr/>
            <p:nvPr/>
          </p:nvSpPr>
          <p:spPr>
            <a:xfrm>
              <a:off x="6340386" y="2697668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4-Point Star 18">
              <a:extLst>
                <a:ext uri="{FF2B5EF4-FFF2-40B4-BE49-F238E27FC236}">
                  <a16:creationId xmlns:a16="http://schemas.microsoft.com/office/drawing/2014/main" id="{3F4E2FCB-0597-EBB9-7A12-F727BBA92A4D}"/>
                </a:ext>
              </a:extLst>
            </p:cNvPr>
            <p:cNvSpPr/>
            <p:nvPr/>
          </p:nvSpPr>
          <p:spPr>
            <a:xfrm rot="2700000">
              <a:off x="6340386" y="2697668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0D55D3-A944-B891-7221-C89BED726E7D}"/>
                </a:ext>
              </a:extLst>
            </p:cNvPr>
            <p:cNvSpPr txBox="1"/>
            <p:nvPr/>
          </p:nvSpPr>
          <p:spPr>
            <a:xfrm>
              <a:off x="6578474" y="2972390"/>
              <a:ext cx="762765" cy="68798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344507-E96D-8ECC-3047-676FF8630990}"/>
              </a:ext>
            </a:extLst>
          </p:cNvPr>
          <p:cNvGrpSpPr/>
          <p:nvPr userDrawn="1"/>
        </p:nvGrpSpPr>
        <p:grpSpPr>
          <a:xfrm>
            <a:off x="20654686" y="4786117"/>
            <a:ext cx="1828323" cy="1828800"/>
            <a:chOff x="6340386" y="1394249"/>
            <a:chExt cx="1238937" cy="1238937"/>
          </a:xfrm>
        </p:grpSpPr>
        <p:sp>
          <p:nvSpPr>
            <p:cNvPr id="18" name="4-Point Star 8">
              <a:extLst>
                <a:ext uri="{FF2B5EF4-FFF2-40B4-BE49-F238E27FC236}">
                  <a16:creationId xmlns:a16="http://schemas.microsoft.com/office/drawing/2014/main" id="{4FCE8028-FDFB-3566-DB32-F149D5885E3A}"/>
                </a:ext>
              </a:extLst>
            </p:cNvPr>
            <p:cNvSpPr/>
            <p:nvPr/>
          </p:nvSpPr>
          <p:spPr>
            <a:xfrm>
              <a:off x="634038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4-Point Star 10">
              <a:extLst>
                <a:ext uri="{FF2B5EF4-FFF2-40B4-BE49-F238E27FC236}">
                  <a16:creationId xmlns:a16="http://schemas.microsoft.com/office/drawing/2014/main" id="{D1ECD081-7EC1-FE1F-99EE-90ADC1476343}"/>
                </a:ext>
              </a:extLst>
            </p:cNvPr>
            <p:cNvSpPr/>
            <p:nvPr/>
          </p:nvSpPr>
          <p:spPr>
            <a:xfrm rot="2700000">
              <a:off x="6340386" y="1394249"/>
              <a:ext cx="1238937" cy="1238937"/>
            </a:xfrm>
            <a:prstGeom prst="star4">
              <a:avLst>
                <a:gd name="adj" fmla="val 225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2D9274-9309-DEB5-6E60-D1D224DAF730}"/>
                </a:ext>
              </a:extLst>
            </p:cNvPr>
            <p:cNvSpPr txBox="1"/>
            <p:nvPr/>
          </p:nvSpPr>
          <p:spPr>
            <a:xfrm>
              <a:off x="6569782" y="1669726"/>
              <a:ext cx="780146" cy="68798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999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03</a:t>
              </a:r>
            </a:p>
          </p:txBody>
        </p: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2833EDD-7A72-6DC8-D3AA-4FD7F213F59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045091" y="9208653"/>
            <a:ext cx="3861910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CEAA2C5-5770-1C8D-04AF-CCD0462E564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436056" y="9208651"/>
            <a:ext cx="3861910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5287E3-EC57-652D-05AA-D405CE52E07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7872586" y="9204711"/>
            <a:ext cx="3861910" cy="129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395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3599">
                <a:solidFill>
                  <a:schemeClr val="bg1"/>
                </a:solidFill>
              </a:defRPr>
            </a:lvl1pPr>
            <a:lvl2pPr marL="548367" indent="0">
              <a:buNone/>
              <a:defRPr/>
            </a:lvl2pPr>
            <a:lvl3pPr marL="1096732" indent="0">
              <a:buNone/>
              <a:defRPr/>
            </a:lvl3pPr>
            <a:lvl4pPr marL="1645099" indent="0">
              <a:buNone/>
              <a:defRPr/>
            </a:lvl4pPr>
            <a:lvl5pPr marL="2193463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B31027-E087-18B5-4E97-047D70D8E1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0" y="645139"/>
            <a:ext cx="3053269" cy="29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432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9">
            <a:extLst>
              <a:ext uri="{FF2B5EF4-FFF2-40B4-BE49-F238E27FC236}">
                <a16:creationId xmlns:a16="http://schemas.microsoft.com/office/drawing/2014/main" id="{F2ECB3C8-7410-6F7A-7D62-3747F487205B}"/>
              </a:ext>
            </a:extLst>
          </p:cNvPr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0F351B19-EDA7-065E-B752-86462FE77FD7}"/>
              </a:ext>
            </a:extLst>
          </p:cNvPr>
          <p:cNvSpPr/>
          <p:nvPr userDrawn="1"/>
        </p:nvSpPr>
        <p:spPr>
          <a:xfrm>
            <a:off x="4427103" y="-903722"/>
            <a:ext cx="15523444" cy="15523444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67BA91-FA15-16BE-9E93-62811DCEA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158B42E-34A9-9EBF-1875-962190ED9706}"/>
              </a:ext>
            </a:extLst>
          </p:cNvPr>
          <p:cNvSpPr/>
          <p:nvPr userDrawn="1"/>
        </p:nvSpPr>
        <p:spPr>
          <a:xfrm flipH="1">
            <a:off x="8039100" y="-23926"/>
            <a:ext cx="16338548" cy="13739926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5413">
                <a:schemeClr val="accent2"/>
              </a:gs>
              <a:gs pos="53000">
                <a:schemeClr val="accent2"/>
              </a:gs>
              <a:gs pos="0">
                <a:schemeClr val="accent3">
                  <a:alpha val="8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5A88A04-638C-05D5-C18C-658741DC592A}"/>
              </a:ext>
            </a:extLst>
          </p:cNvPr>
          <p:cNvSpPr/>
          <p:nvPr userDrawn="1"/>
        </p:nvSpPr>
        <p:spPr>
          <a:xfrm flipH="1">
            <a:off x="0" y="4746917"/>
            <a:ext cx="14363702" cy="4222165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FD9E82-1849-6545-AC63-B8FF6612D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397" y="1799530"/>
            <a:ext cx="5829680" cy="5765617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205F6A1-0CEE-ABA5-35E7-BEDF7FFFE961}"/>
              </a:ext>
            </a:extLst>
          </p:cNvPr>
          <p:cNvSpPr txBox="1">
            <a:spLocks/>
          </p:cNvSpPr>
          <p:nvPr userDrawn="1"/>
        </p:nvSpPr>
        <p:spPr>
          <a:xfrm>
            <a:off x="17216715" y="12712703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1369AA-D747-D308-D327-64FD3FA9F93C}"/>
              </a:ext>
            </a:extLst>
          </p:cNvPr>
          <p:cNvSpPr txBox="1"/>
          <p:nvPr userDrawn="1"/>
        </p:nvSpPr>
        <p:spPr>
          <a:xfrm>
            <a:off x="713996" y="9580447"/>
            <a:ext cx="61560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Narrow" panose="020B0606020202030204" pitchFamily="34" charset="0"/>
              </a:rPr>
              <a:t>Indra A. Books</a:t>
            </a:r>
          </a:p>
          <a:p>
            <a:r>
              <a:rPr lang="en-US" sz="4000" dirty="0">
                <a:solidFill>
                  <a:schemeClr val="bg1"/>
                </a:solidFill>
                <a:latin typeface="Arial Narrow" panose="020B0606020202030204" pitchFamily="34" charset="0"/>
              </a:rPr>
              <a:t>Email: </a:t>
            </a:r>
            <a:r>
              <a:rPr lang="en-US" sz="4000" dirty="0">
                <a:solidFill>
                  <a:schemeClr val="bg1"/>
                </a:solidFill>
                <a:latin typeface="Arial Narrow" panose="020B0606020202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indra@agilityforall.com</a:t>
            </a:r>
            <a:endParaRPr lang="en-US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Narrow" panose="020B0606020202030204" pitchFamily="34" charset="0"/>
              </a:rPr>
              <a:t>Website: </a:t>
            </a:r>
            <a:r>
              <a:rPr lang="en-US" sz="4000" dirty="0">
                <a:solidFill>
                  <a:schemeClr val="bg1"/>
                </a:solidFill>
                <a:latin typeface="Arial Narrow" panose="020B0606020202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www.agilityforall.com</a:t>
            </a:r>
            <a:endParaRPr lang="en-US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EEB01B3-0C36-AA0F-DBE8-1E538D92A982}"/>
              </a:ext>
            </a:extLst>
          </p:cNvPr>
          <p:cNvSpPr txBox="1">
            <a:spLocks/>
          </p:cNvSpPr>
          <p:nvPr userDrawn="1"/>
        </p:nvSpPr>
        <p:spPr>
          <a:xfrm>
            <a:off x="4194554" y="910665"/>
            <a:ext cx="20216734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 cap="all" baseline="0">
                <a:solidFill>
                  <a:schemeClr val="bg1"/>
                </a:solidFill>
                <a:latin typeface="ITC Avant Garde Std Md" panose="02000607030000020004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Let’s connect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CCE99-4BCF-F9F0-B5E6-0E6F5312092C}"/>
              </a:ext>
            </a:extLst>
          </p:cNvPr>
          <p:cNvSpPr txBox="1"/>
          <p:nvPr userDrawn="1"/>
        </p:nvSpPr>
        <p:spPr>
          <a:xfrm>
            <a:off x="672118" y="5879372"/>
            <a:ext cx="1011018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 Narrow" panose="020B0606020202030204" pitchFamily="34" charset="0"/>
              </a:rPr>
              <a:t>AGILITY FOR ALL, LLC</a:t>
            </a:r>
          </a:p>
          <a:p>
            <a:r>
              <a:rPr lang="en-US" sz="5000" dirty="0">
                <a:solidFill>
                  <a:schemeClr val="bg1"/>
                </a:solidFill>
                <a:latin typeface="Arial Narrow" panose="020B0606020202030204" pitchFamily="34" charset="0"/>
              </a:rPr>
              <a:t>Consulting, Coaching, and Training</a:t>
            </a:r>
          </a:p>
          <a:p>
            <a:endParaRPr lang="en-US" sz="4400" dirty="0"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13FC8-38A8-E293-7721-A473F94B87BF}"/>
              </a:ext>
            </a:extLst>
          </p:cNvPr>
          <p:cNvSpPr txBox="1"/>
          <p:nvPr userDrawn="1"/>
        </p:nvSpPr>
        <p:spPr>
          <a:xfrm>
            <a:off x="11887200" y="9239078"/>
            <a:ext cx="12346093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chemeClr val="bg1"/>
                </a:solidFill>
                <a:effectLst/>
                <a:latin typeface="+mn-lt"/>
              </a:rPr>
              <a:t>OUR BELIEFS: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chemeClr val="bg1"/>
                </a:solidFill>
                <a:effectLst/>
                <a:latin typeface="+mn-lt"/>
              </a:rPr>
              <a:t>Collaboration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+mn-lt"/>
              </a:rPr>
              <a:t> rather than imposed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chemeClr val="bg1"/>
                </a:solidFill>
                <a:effectLst/>
                <a:latin typeface="+mn-lt"/>
              </a:rPr>
              <a:t>Flexibility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+mn-lt"/>
              </a:rPr>
              <a:t> instead of out of the box, one size fits all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chemeClr val="bg1"/>
                </a:solidFill>
                <a:effectLst/>
                <a:latin typeface="+mn-lt"/>
              </a:rPr>
              <a:t>Common sense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+mn-lt"/>
              </a:rPr>
              <a:t> over dogmatic approaches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chemeClr val="bg1"/>
                </a:solidFill>
                <a:effectLst/>
                <a:latin typeface="+mn-lt"/>
              </a:rPr>
              <a:t>Agile mindset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+mn-lt"/>
              </a:rPr>
              <a:t> over Agile frameworks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chemeClr val="bg1"/>
                </a:solidFill>
                <a:effectLst/>
                <a:latin typeface="+mn-lt"/>
              </a:rPr>
              <a:t>Cultural alignment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+mn-lt"/>
              </a:rPr>
              <a:t> for lasting organizational change over quick fixes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Watch here: https://www.agilityforall.com/philosophy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E4D09-FF77-25C3-BBA4-769ED501094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865" y="2110482"/>
            <a:ext cx="5272869" cy="527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9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9">
            <a:extLst>
              <a:ext uri="{FF2B5EF4-FFF2-40B4-BE49-F238E27FC236}">
                <a16:creationId xmlns:a16="http://schemas.microsoft.com/office/drawing/2014/main" id="{F2ECB3C8-7410-6F7A-7D62-3747F487205B}"/>
              </a:ext>
            </a:extLst>
          </p:cNvPr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0F351B19-EDA7-065E-B752-86462FE77FD7}"/>
              </a:ext>
            </a:extLst>
          </p:cNvPr>
          <p:cNvSpPr/>
          <p:nvPr userDrawn="1"/>
        </p:nvSpPr>
        <p:spPr>
          <a:xfrm>
            <a:off x="4427103" y="-903722"/>
            <a:ext cx="15523444" cy="15523444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F7503A9-40F7-3B4D-CF79-CA9EB5F02496}"/>
              </a:ext>
            </a:extLst>
          </p:cNvPr>
          <p:cNvSpPr txBox="1"/>
          <p:nvPr/>
        </p:nvSpPr>
        <p:spPr>
          <a:xfrm>
            <a:off x="11097821" y="1972265"/>
            <a:ext cx="2182008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400" b="1" spc="300" dirty="0">
                <a:solidFill>
                  <a:schemeClr val="bg1"/>
                </a:solidFill>
                <a:latin typeface="Muli" pitchFamily="2" charset="77"/>
                <a:ea typeface="Roboto Medium" panose="02000000000000000000" pitchFamily="2" charset="0"/>
                <a:cs typeface="Lato" panose="020F0502020204030203" pitchFamily="34" charset="0"/>
              </a:rPr>
              <a:t>“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67BA91-FA15-16BE-9E93-62811DCEA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9">
            <a:extLst>
              <a:ext uri="{FF2B5EF4-FFF2-40B4-BE49-F238E27FC236}">
                <a16:creationId xmlns:a16="http://schemas.microsoft.com/office/drawing/2014/main" id="{F2ECB3C8-7410-6F7A-7D62-3747F487205B}"/>
              </a:ext>
            </a:extLst>
          </p:cNvPr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0F351B19-EDA7-065E-B752-86462FE77FD7}"/>
              </a:ext>
            </a:extLst>
          </p:cNvPr>
          <p:cNvSpPr/>
          <p:nvPr userDrawn="1"/>
        </p:nvSpPr>
        <p:spPr>
          <a:xfrm>
            <a:off x="4427103" y="-903722"/>
            <a:ext cx="15523444" cy="15523444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F7503A9-40F7-3B4D-CF79-CA9EB5F02496}"/>
              </a:ext>
            </a:extLst>
          </p:cNvPr>
          <p:cNvSpPr txBox="1"/>
          <p:nvPr/>
        </p:nvSpPr>
        <p:spPr>
          <a:xfrm>
            <a:off x="11097821" y="1972265"/>
            <a:ext cx="2182008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400" b="1" spc="300" dirty="0">
                <a:solidFill>
                  <a:schemeClr val="bg1"/>
                </a:solidFill>
                <a:latin typeface="Muli" pitchFamily="2" charset="77"/>
                <a:ea typeface="Roboto Medium" panose="02000000000000000000" pitchFamily="2" charset="0"/>
                <a:cs typeface="Lato" panose="020F0502020204030203" pitchFamily="34" charset="0"/>
              </a:rPr>
              <a:t>“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67BA91-FA15-16BE-9E93-62811DCEA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2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bg>
      <p:bgPr>
        <a:solidFill>
          <a:srgbClr val="476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9">
            <a:extLst>
              <a:ext uri="{FF2B5EF4-FFF2-40B4-BE49-F238E27FC236}">
                <a16:creationId xmlns:a16="http://schemas.microsoft.com/office/drawing/2014/main" id="{F2ECB3C8-7410-6F7A-7D62-3747F487205B}"/>
              </a:ext>
            </a:extLst>
          </p:cNvPr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47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5" y="1269925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3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0F351B19-EDA7-065E-B752-86462FE77FD7}"/>
              </a:ext>
            </a:extLst>
          </p:cNvPr>
          <p:cNvSpPr/>
          <p:nvPr userDrawn="1"/>
        </p:nvSpPr>
        <p:spPr>
          <a:xfrm>
            <a:off x="4427103" y="-903722"/>
            <a:ext cx="15523444" cy="15523444"/>
          </a:xfrm>
          <a:prstGeom prst="ellipse">
            <a:avLst/>
          </a:prstGeom>
          <a:solidFill>
            <a:srgbClr val="23303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F7503A9-40F7-3B4D-CF79-CA9EB5F02496}"/>
              </a:ext>
            </a:extLst>
          </p:cNvPr>
          <p:cNvSpPr txBox="1"/>
          <p:nvPr/>
        </p:nvSpPr>
        <p:spPr>
          <a:xfrm>
            <a:off x="11117860" y="1972267"/>
            <a:ext cx="2141933" cy="5384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391" b="1" spc="300" dirty="0">
                <a:solidFill>
                  <a:schemeClr val="bg1"/>
                </a:solidFill>
                <a:latin typeface="Muli" pitchFamily="2" charset="77"/>
                <a:ea typeface="Roboto Medium" panose="02000000000000000000" pitchFamily="2" charset="0"/>
                <a:cs typeface="Lato" panose="020F0502020204030203" pitchFamily="34" charset="0"/>
              </a:rPr>
              <a:t>“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67BA91-FA15-16BE-9E93-62811DCEA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7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9">
            <a:extLst>
              <a:ext uri="{FF2B5EF4-FFF2-40B4-BE49-F238E27FC236}">
                <a16:creationId xmlns:a16="http://schemas.microsoft.com/office/drawing/2014/main" id="{F2ECB3C8-7410-6F7A-7D62-3747F487205B}"/>
              </a:ext>
            </a:extLst>
          </p:cNvPr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5BF25A-AE83-4AE0-C56B-558D33A6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173B95-5831-0E80-007A-67BB330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Elipse 10">
            <a:extLst>
              <a:ext uri="{FF2B5EF4-FFF2-40B4-BE49-F238E27FC236}">
                <a16:creationId xmlns:a16="http://schemas.microsoft.com/office/drawing/2014/main" id="{0F351B19-EDA7-065E-B752-86462FE77FD7}"/>
              </a:ext>
            </a:extLst>
          </p:cNvPr>
          <p:cNvSpPr/>
          <p:nvPr userDrawn="1"/>
        </p:nvSpPr>
        <p:spPr>
          <a:xfrm>
            <a:off x="4427103" y="-903722"/>
            <a:ext cx="15523444" cy="15523444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F7503A9-40F7-3B4D-CF79-CA9EB5F02496}"/>
              </a:ext>
            </a:extLst>
          </p:cNvPr>
          <p:cNvSpPr txBox="1"/>
          <p:nvPr/>
        </p:nvSpPr>
        <p:spPr>
          <a:xfrm>
            <a:off x="11097821" y="1972265"/>
            <a:ext cx="2182008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400" b="1" spc="300" dirty="0">
                <a:solidFill>
                  <a:schemeClr val="bg1"/>
                </a:solidFill>
                <a:latin typeface="Muli" pitchFamily="2" charset="77"/>
                <a:ea typeface="Roboto Medium" panose="02000000000000000000" pitchFamily="2" charset="0"/>
                <a:cs typeface="Lato" panose="020F0502020204030203" pitchFamily="34" charset="0"/>
              </a:rPr>
              <a:t>“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67BA91-FA15-16BE-9E93-62811DCEA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1927" y="631133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3B675-A7D0-721C-5F39-BA7C1DCD5D74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4" y="506814"/>
            <a:ext cx="287046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3977" r:id="rId5"/>
    <p:sldLayoutId id="2147484024" r:id="rId6"/>
    <p:sldLayoutId id="2147484026" r:id="rId7"/>
    <p:sldLayoutId id="2147484041" r:id="rId8"/>
    <p:sldLayoutId id="2147484025" r:id="rId9"/>
    <p:sldLayoutId id="2147484027" r:id="rId10"/>
    <p:sldLayoutId id="2147484023" r:id="rId11"/>
    <p:sldLayoutId id="2147484028" r:id="rId12"/>
    <p:sldLayoutId id="2147484029" r:id="rId13"/>
    <p:sldLayoutId id="2147484032" r:id="rId14"/>
    <p:sldLayoutId id="2147484042" r:id="rId15"/>
    <p:sldLayoutId id="2147484016" r:id="rId16"/>
    <p:sldLayoutId id="2147484033" r:id="rId17"/>
    <p:sldLayoutId id="2147484017" r:id="rId18"/>
    <p:sldLayoutId id="2147484021" r:id="rId19"/>
    <p:sldLayoutId id="2147484022" r:id="rId20"/>
    <p:sldLayoutId id="2147484034" r:id="rId21"/>
    <p:sldLayoutId id="2147484043" r:id="rId22"/>
    <p:sldLayoutId id="2147484015" r:id="rId23"/>
    <p:sldLayoutId id="2147484044" r:id="rId24"/>
    <p:sldLayoutId id="2147483979" r:id="rId25"/>
    <p:sldLayoutId id="2147483980" r:id="rId26"/>
    <p:sldLayoutId id="2147483981" r:id="rId27"/>
    <p:sldLayoutId id="2147484018" r:id="rId28"/>
    <p:sldLayoutId id="2147484019" r:id="rId29"/>
    <p:sldLayoutId id="2147484020" r:id="rId30"/>
    <p:sldLayoutId id="2147484035" r:id="rId31"/>
    <p:sldLayoutId id="2147484045" r:id="rId32"/>
    <p:sldLayoutId id="2147483982" r:id="rId33"/>
    <p:sldLayoutId id="2147483983" r:id="rId34"/>
    <p:sldLayoutId id="2147483996" r:id="rId35"/>
    <p:sldLayoutId id="2147483997" r:id="rId36"/>
    <p:sldLayoutId id="2147483998" r:id="rId37"/>
    <p:sldLayoutId id="2147484055" r:id="rId38"/>
    <p:sldLayoutId id="2147483999" r:id="rId39"/>
    <p:sldLayoutId id="2147484000" r:id="rId40"/>
    <p:sldLayoutId id="2147484005" r:id="rId41"/>
    <p:sldLayoutId id="2147484006" r:id="rId42"/>
    <p:sldLayoutId id="2147484007" r:id="rId43"/>
    <p:sldLayoutId id="2147484008" r:id="rId44"/>
    <p:sldLayoutId id="2147484009" r:id="rId45"/>
    <p:sldLayoutId id="2147484010" r:id="rId46"/>
    <p:sldLayoutId id="2147484011" r:id="rId47"/>
    <p:sldLayoutId id="2147484012" r:id="rId48"/>
    <p:sldLayoutId id="2147484013" r:id="rId49"/>
    <p:sldLayoutId id="2147484014" r:id="rId50"/>
    <p:sldLayoutId id="2147484046" r:id="rId51"/>
    <p:sldLayoutId id="2147484047" r:id="rId52"/>
    <p:sldLayoutId id="2147484048" r:id="rId53"/>
    <p:sldLayoutId id="2147484050" r:id="rId54"/>
    <p:sldLayoutId id="2147484051" r:id="rId55"/>
    <p:sldLayoutId id="2147484049" r:id="rId56"/>
    <p:sldLayoutId id="2147484052" r:id="rId57"/>
    <p:sldLayoutId id="2147484053" r:id="rId58"/>
    <p:sldLayoutId id="2147484054" r:id="rId59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000" b="1" kern="1200" cap="all" baseline="0">
          <a:solidFill>
            <a:schemeClr val="accent2"/>
          </a:solidFill>
          <a:latin typeface="ITC Avant Garde Std Md" panose="02000607030000020004" pitchFamily="2" charset="0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91D347-FEED-5D16-FE15-F199B036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performing teams:</a:t>
            </a:r>
            <a:br>
              <a:rPr lang="en-US" dirty="0"/>
            </a:br>
            <a:r>
              <a:rPr lang="en-US" dirty="0"/>
              <a:t>it’s not just</a:t>
            </a:r>
            <a:br>
              <a:rPr lang="en-US" dirty="0"/>
            </a:br>
            <a:r>
              <a:rPr lang="en-US" dirty="0"/>
              <a:t>about the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0C8A2-5D0E-B55C-3A80-9CA6B05F25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D5EA199-C360-0B65-1065-7CB37CB3017F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©2024 | AGILITY FOR ALL, LLC | PROPRIETARY &amp; CONFIDENTIAL 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8A09B6D-8A56-2B76-5DD9-BE4DDEA5EA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r="99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781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DADFE4"/>
            </a:gs>
            <a:gs pos="74000">
              <a:srgbClr val="90A0AF"/>
            </a:gs>
            <a:gs pos="83000">
              <a:srgbClr val="7E90A1"/>
            </a:gs>
            <a:gs pos="100000">
              <a:srgbClr val="47617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3DFAA-65CD-E0E1-9B86-7312B50CE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7D243-BD6C-4E6C-2E38-F4495F5E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104" y="631135"/>
            <a:ext cx="9125823" cy="26511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7617A"/>
                </a:solidFill>
              </a:rPr>
              <a:t>What’s wrong with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216DD-EDAE-44A9-8E11-DFBF8EF48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47D75-1123-4661-429D-C415DD62F10C}"/>
              </a:ext>
            </a:extLst>
          </p:cNvPr>
          <p:cNvSpPr txBox="1"/>
          <p:nvPr/>
        </p:nvSpPr>
        <p:spPr>
          <a:xfrm>
            <a:off x="713996" y="4207729"/>
            <a:ext cx="12211050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effectLst/>
              </a:rPr>
              <a:t>Nothing! BUT process is just how work is managed.</a:t>
            </a:r>
          </a:p>
          <a:p>
            <a:endParaRPr lang="en-US" sz="4800" dirty="0"/>
          </a:p>
          <a:p>
            <a:r>
              <a:rPr lang="en-US" sz="4800" b="0" i="0" dirty="0">
                <a:effectLst/>
              </a:rPr>
              <a:t>Focusing on process circumvents the fact that people make up teams; not process.</a:t>
            </a:r>
          </a:p>
          <a:p>
            <a:endParaRPr lang="en-US" sz="4800" b="0" i="0" dirty="0">
              <a:effectLst/>
            </a:endParaRPr>
          </a:p>
          <a:p>
            <a:r>
              <a:rPr lang="en-US" sz="4800" b="0" i="0" dirty="0">
                <a:effectLst/>
              </a:rPr>
              <a:t>The key to success is to hire and develop great team members – then empower them to deliver extraordinary results. 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CBBF3E28-97F3-2286-9BD5-32FAE6FE6E8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6" r="21866"/>
          <a:stretch>
            <a:fillRect/>
          </a:stretch>
        </p:blipFill>
        <p:spPr>
          <a:xfrm>
            <a:off x="13725546" y="-502154"/>
            <a:ext cx="11958659" cy="11958632"/>
          </a:xfrm>
        </p:spPr>
      </p:pic>
    </p:spTree>
    <p:extLst>
      <p:ext uri="{BB962C8B-B14F-4D97-AF65-F5344CB8AC3E}">
        <p14:creationId xmlns:p14="http://schemas.microsoft.com/office/powerpoint/2010/main" val="258826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74000">
              <a:schemeClr val="accent3">
                <a:lumMod val="40000"/>
                <a:lumOff val="6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rgbClr val="EAF1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61093-35F3-88AA-A71B-6EEBD0E53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315578-90F2-8571-92E3-96EF50C4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277" y="61981"/>
            <a:ext cx="17012523" cy="2651126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What agility really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E3ABE-0480-280A-B2B0-806BE657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EA7BBF1-6861-4898-B19D-A065BF0EA3F5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09A7AD-0270-0E99-43A3-844D939D21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7"/>
          <a:stretch/>
        </p:blipFill>
        <p:spPr>
          <a:xfrm>
            <a:off x="15505044" y="4350713"/>
            <a:ext cx="8572282" cy="6657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AA1BE-9A26-ED42-5342-5F977BDC4A4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1924106"/>
            <a:ext cx="15297071" cy="108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74000">
              <a:schemeClr val="accent3">
                <a:lumMod val="40000"/>
                <a:lumOff val="6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rgbClr val="EAF1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4AFE9-6ED8-CCA8-AFAE-FA0B89C7C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F77993-B5AA-5793-CEC8-FF32871A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941" y="653357"/>
            <a:ext cx="21025723" cy="2651126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Focus: people and interactions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2C8090-6C4C-7DEF-E5F5-5802E034AC9A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43E6B0-3DE6-A99D-6E55-128893987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  <p:sp>
        <p:nvSpPr>
          <p:cNvPr id="16" name="Block Arc 15">
            <a:extLst>
              <a:ext uri="{FF2B5EF4-FFF2-40B4-BE49-F238E27FC236}">
                <a16:creationId xmlns:a16="http://schemas.microsoft.com/office/drawing/2014/main" id="{DAC5FB91-6601-5D26-24D4-736856592C2A}"/>
              </a:ext>
            </a:extLst>
          </p:cNvPr>
          <p:cNvSpPr/>
          <p:nvPr/>
        </p:nvSpPr>
        <p:spPr>
          <a:xfrm>
            <a:off x="8022671" y="3768609"/>
            <a:ext cx="8332306" cy="8332306"/>
          </a:xfrm>
          <a:prstGeom prst="blockArc">
            <a:avLst>
              <a:gd name="adj1" fmla="val 10800000"/>
              <a:gd name="adj2" fmla="val 16200000"/>
              <a:gd name="adj3" fmla="val 4642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C26FBA05-D261-F7FB-264B-4573CEC7BD0C}"/>
              </a:ext>
            </a:extLst>
          </p:cNvPr>
          <p:cNvSpPr/>
          <p:nvPr/>
        </p:nvSpPr>
        <p:spPr>
          <a:xfrm>
            <a:off x="8022671" y="3768609"/>
            <a:ext cx="8332306" cy="8332306"/>
          </a:xfrm>
          <a:prstGeom prst="blockArc">
            <a:avLst>
              <a:gd name="adj1" fmla="val 5400000"/>
              <a:gd name="adj2" fmla="val 10800000"/>
              <a:gd name="adj3" fmla="val 4642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D4EA1B16-4F0B-0911-406D-E9303F683550}"/>
              </a:ext>
            </a:extLst>
          </p:cNvPr>
          <p:cNvSpPr/>
          <p:nvPr/>
        </p:nvSpPr>
        <p:spPr>
          <a:xfrm>
            <a:off x="8022671" y="3768609"/>
            <a:ext cx="8332306" cy="8332306"/>
          </a:xfrm>
          <a:prstGeom prst="blockArc">
            <a:avLst>
              <a:gd name="adj1" fmla="val 0"/>
              <a:gd name="adj2" fmla="val 5400000"/>
              <a:gd name="adj3" fmla="val 4642"/>
            </a:avLst>
          </a:pr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57E20161-C514-D680-267C-ACD7D53EEFF4}"/>
              </a:ext>
            </a:extLst>
          </p:cNvPr>
          <p:cNvSpPr/>
          <p:nvPr/>
        </p:nvSpPr>
        <p:spPr>
          <a:xfrm>
            <a:off x="8022671" y="3768609"/>
            <a:ext cx="8332306" cy="8332306"/>
          </a:xfrm>
          <a:prstGeom prst="blockArc">
            <a:avLst>
              <a:gd name="adj1" fmla="val 16200000"/>
              <a:gd name="adj2" fmla="val 0"/>
              <a:gd name="adj3" fmla="val 4642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EFEA0-B30E-948D-D6CC-7EFDDFCFAFCD}"/>
              </a:ext>
            </a:extLst>
          </p:cNvPr>
          <p:cNvSpPr/>
          <p:nvPr/>
        </p:nvSpPr>
        <p:spPr>
          <a:xfrm>
            <a:off x="10270433" y="6016371"/>
            <a:ext cx="3836781" cy="3836781"/>
          </a:xfrm>
          <a:custGeom>
            <a:avLst/>
            <a:gdLst>
              <a:gd name="connsiteX0" fmla="*/ 0 w 3836781"/>
              <a:gd name="connsiteY0" fmla="*/ 1918391 h 3836781"/>
              <a:gd name="connsiteX1" fmla="*/ 1918391 w 3836781"/>
              <a:gd name="connsiteY1" fmla="*/ 0 h 3836781"/>
              <a:gd name="connsiteX2" fmla="*/ 3836782 w 3836781"/>
              <a:gd name="connsiteY2" fmla="*/ 1918391 h 3836781"/>
              <a:gd name="connsiteX3" fmla="*/ 1918391 w 3836781"/>
              <a:gd name="connsiteY3" fmla="*/ 3836782 h 3836781"/>
              <a:gd name="connsiteX4" fmla="*/ 0 w 3836781"/>
              <a:gd name="connsiteY4" fmla="*/ 1918391 h 3836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6781" h="3836781">
                <a:moveTo>
                  <a:pt x="0" y="1918391"/>
                </a:moveTo>
                <a:cubicBezTo>
                  <a:pt x="0" y="858893"/>
                  <a:pt x="858893" y="0"/>
                  <a:pt x="1918391" y="0"/>
                </a:cubicBezTo>
                <a:cubicBezTo>
                  <a:pt x="2977889" y="0"/>
                  <a:pt x="3836782" y="858893"/>
                  <a:pt x="3836782" y="1918391"/>
                </a:cubicBezTo>
                <a:cubicBezTo>
                  <a:pt x="3836782" y="2977889"/>
                  <a:pt x="2977889" y="3836782"/>
                  <a:pt x="1918391" y="3836782"/>
                </a:cubicBezTo>
                <a:cubicBezTo>
                  <a:pt x="858893" y="3836782"/>
                  <a:pt x="0" y="2977889"/>
                  <a:pt x="0" y="191839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644434" tIns="644434" rIns="644434" bIns="644434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500" kern="1200" dirty="0"/>
              <a:t>Mindset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6B37F91-F850-16BF-3287-4AC3088D1FD1}"/>
              </a:ext>
            </a:extLst>
          </p:cNvPr>
          <p:cNvSpPr/>
          <p:nvPr/>
        </p:nvSpPr>
        <p:spPr>
          <a:xfrm>
            <a:off x="10845950" y="2522422"/>
            <a:ext cx="2685747" cy="2685747"/>
          </a:xfrm>
          <a:custGeom>
            <a:avLst/>
            <a:gdLst>
              <a:gd name="connsiteX0" fmla="*/ 0 w 2685747"/>
              <a:gd name="connsiteY0" fmla="*/ 1342874 h 2685747"/>
              <a:gd name="connsiteX1" fmla="*/ 1342874 w 2685747"/>
              <a:gd name="connsiteY1" fmla="*/ 0 h 2685747"/>
              <a:gd name="connsiteX2" fmla="*/ 2685748 w 2685747"/>
              <a:gd name="connsiteY2" fmla="*/ 1342874 h 2685747"/>
              <a:gd name="connsiteX3" fmla="*/ 1342874 w 2685747"/>
              <a:gd name="connsiteY3" fmla="*/ 2685748 h 2685747"/>
              <a:gd name="connsiteX4" fmla="*/ 0 w 2685747"/>
              <a:gd name="connsiteY4" fmla="*/ 1342874 h 26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5747" h="2685747">
                <a:moveTo>
                  <a:pt x="0" y="1342874"/>
                </a:moveTo>
                <a:cubicBezTo>
                  <a:pt x="0" y="601225"/>
                  <a:pt x="601225" y="0"/>
                  <a:pt x="1342874" y="0"/>
                </a:cubicBezTo>
                <a:cubicBezTo>
                  <a:pt x="2084523" y="0"/>
                  <a:pt x="2685748" y="601225"/>
                  <a:pt x="2685748" y="1342874"/>
                </a:cubicBezTo>
                <a:cubicBezTo>
                  <a:pt x="2685748" y="2084523"/>
                  <a:pt x="2084523" y="2685748"/>
                  <a:pt x="1342874" y="2685748"/>
                </a:cubicBezTo>
                <a:cubicBezTo>
                  <a:pt x="601225" y="2685748"/>
                  <a:pt x="0" y="2084523"/>
                  <a:pt x="0" y="134287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7609" tIns="427609" rIns="427609" bIns="42760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/>
              <a:t>Inclusive and Safe (</a:t>
            </a:r>
            <a:r>
              <a:rPr lang="en-US" sz="2700" kern="1200" dirty="0"/>
              <a:t>No more silos)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2A6656-5975-3878-3F87-AC4D95BB604A}"/>
              </a:ext>
            </a:extLst>
          </p:cNvPr>
          <p:cNvSpPr/>
          <p:nvPr/>
        </p:nvSpPr>
        <p:spPr>
          <a:xfrm>
            <a:off x="14915417" y="6591888"/>
            <a:ext cx="2685747" cy="2685747"/>
          </a:xfrm>
          <a:custGeom>
            <a:avLst/>
            <a:gdLst>
              <a:gd name="connsiteX0" fmla="*/ 0 w 2685747"/>
              <a:gd name="connsiteY0" fmla="*/ 1342874 h 2685747"/>
              <a:gd name="connsiteX1" fmla="*/ 1342874 w 2685747"/>
              <a:gd name="connsiteY1" fmla="*/ 0 h 2685747"/>
              <a:gd name="connsiteX2" fmla="*/ 2685748 w 2685747"/>
              <a:gd name="connsiteY2" fmla="*/ 1342874 h 2685747"/>
              <a:gd name="connsiteX3" fmla="*/ 1342874 w 2685747"/>
              <a:gd name="connsiteY3" fmla="*/ 2685748 h 2685747"/>
              <a:gd name="connsiteX4" fmla="*/ 0 w 2685747"/>
              <a:gd name="connsiteY4" fmla="*/ 1342874 h 26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5747" h="2685747">
                <a:moveTo>
                  <a:pt x="0" y="1342874"/>
                </a:moveTo>
                <a:cubicBezTo>
                  <a:pt x="0" y="601225"/>
                  <a:pt x="601225" y="0"/>
                  <a:pt x="1342874" y="0"/>
                </a:cubicBezTo>
                <a:cubicBezTo>
                  <a:pt x="2084523" y="0"/>
                  <a:pt x="2685748" y="601225"/>
                  <a:pt x="2685748" y="1342874"/>
                </a:cubicBezTo>
                <a:cubicBezTo>
                  <a:pt x="2685748" y="2084523"/>
                  <a:pt x="2084523" y="2685748"/>
                  <a:pt x="1342874" y="2685748"/>
                </a:cubicBezTo>
                <a:cubicBezTo>
                  <a:pt x="601225" y="2685748"/>
                  <a:pt x="0" y="2084523"/>
                  <a:pt x="0" y="1342874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427609" tIns="427609" rIns="427609" bIns="42760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Collaboration, Innovation, Growth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9DA51A-5A7A-5560-7DB5-468AEA1EF411}"/>
              </a:ext>
            </a:extLst>
          </p:cNvPr>
          <p:cNvSpPr/>
          <p:nvPr/>
        </p:nvSpPr>
        <p:spPr>
          <a:xfrm>
            <a:off x="10845950" y="10661355"/>
            <a:ext cx="2685747" cy="2685747"/>
          </a:xfrm>
          <a:custGeom>
            <a:avLst/>
            <a:gdLst>
              <a:gd name="connsiteX0" fmla="*/ 0 w 2685747"/>
              <a:gd name="connsiteY0" fmla="*/ 1342874 h 2685747"/>
              <a:gd name="connsiteX1" fmla="*/ 1342874 w 2685747"/>
              <a:gd name="connsiteY1" fmla="*/ 0 h 2685747"/>
              <a:gd name="connsiteX2" fmla="*/ 2685748 w 2685747"/>
              <a:gd name="connsiteY2" fmla="*/ 1342874 h 2685747"/>
              <a:gd name="connsiteX3" fmla="*/ 1342874 w 2685747"/>
              <a:gd name="connsiteY3" fmla="*/ 2685748 h 2685747"/>
              <a:gd name="connsiteX4" fmla="*/ 0 w 2685747"/>
              <a:gd name="connsiteY4" fmla="*/ 1342874 h 26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5747" h="2685747">
                <a:moveTo>
                  <a:pt x="0" y="1342874"/>
                </a:moveTo>
                <a:cubicBezTo>
                  <a:pt x="0" y="601225"/>
                  <a:pt x="601225" y="0"/>
                  <a:pt x="1342874" y="0"/>
                </a:cubicBezTo>
                <a:cubicBezTo>
                  <a:pt x="2084523" y="0"/>
                  <a:pt x="2685748" y="601225"/>
                  <a:pt x="2685748" y="1342874"/>
                </a:cubicBezTo>
                <a:cubicBezTo>
                  <a:pt x="2685748" y="2084523"/>
                  <a:pt x="2084523" y="2685748"/>
                  <a:pt x="1342874" y="2685748"/>
                </a:cubicBezTo>
                <a:cubicBezTo>
                  <a:pt x="601225" y="2685748"/>
                  <a:pt x="0" y="2084523"/>
                  <a:pt x="0" y="134287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7609" tIns="427609" rIns="427609" bIns="42760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Inspection, Adaption, Improvement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CEE191-888B-36E9-E180-11E04C9B5D94}"/>
              </a:ext>
            </a:extLst>
          </p:cNvPr>
          <p:cNvSpPr/>
          <p:nvPr/>
        </p:nvSpPr>
        <p:spPr>
          <a:xfrm>
            <a:off x="6776484" y="6591888"/>
            <a:ext cx="2685747" cy="2685747"/>
          </a:xfrm>
          <a:custGeom>
            <a:avLst/>
            <a:gdLst>
              <a:gd name="connsiteX0" fmla="*/ 0 w 2685747"/>
              <a:gd name="connsiteY0" fmla="*/ 1342874 h 2685747"/>
              <a:gd name="connsiteX1" fmla="*/ 1342874 w 2685747"/>
              <a:gd name="connsiteY1" fmla="*/ 0 h 2685747"/>
              <a:gd name="connsiteX2" fmla="*/ 2685748 w 2685747"/>
              <a:gd name="connsiteY2" fmla="*/ 1342874 h 2685747"/>
              <a:gd name="connsiteX3" fmla="*/ 1342874 w 2685747"/>
              <a:gd name="connsiteY3" fmla="*/ 2685748 h 2685747"/>
              <a:gd name="connsiteX4" fmla="*/ 0 w 2685747"/>
              <a:gd name="connsiteY4" fmla="*/ 1342874 h 26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5747" h="2685747">
                <a:moveTo>
                  <a:pt x="0" y="1342874"/>
                </a:moveTo>
                <a:cubicBezTo>
                  <a:pt x="0" y="601225"/>
                  <a:pt x="601225" y="0"/>
                  <a:pt x="1342874" y="0"/>
                </a:cubicBezTo>
                <a:cubicBezTo>
                  <a:pt x="2084523" y="0"/>
                  <a:pt x="2685748" y="601225"/>
                  <a:pt x="2685748" y="1342874"/>
                </a:cubicBezTo>
                <a:cubicBezTo>
                  <a:pt x="2685748" y="2084523"/>
                  <a:pt x="2084523" y="2685748"/>
                  <a:pt x="1342874" y="2685748"/>
                </a:cubicBezTo>
                <a:cubicBezTo>
                  <a:pt x="601225" y="2685748"/>
                  <a:pt x="0" y="2084523"/>
                  <a:pt x="0" y="134287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7609" tIns="427609" rIns="427609" bIns="42760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Transparency, Visibility, Flexible</a:t>
            </a:r>
          </a:p>
        </p:txBody>
      </p:sp>
    </p:spTree>
    <p:extLst>
      <p:ext uri="{BB962C8B-B14F-4D97-AF65-F5344CB8AC3E}">
        <p14:creationId xmlns:p14="http://schemas.microsoft.com/office/powerpoint/2010/main" val="3864231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BD8AB-B7D1-BFEA-13CB-751E90B3D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DA644EE-5C02-E8AE-54C9-D437D6730F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63399" y="523425"/>
            <a:ext cx="12915701" cy="2651125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Agile maturity – 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more than process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4DD23A-57EA-8B94-82BD-6AE84E2839AD}"/>
              </a:ext>
            </a:extLst>
          </p:cNvPr>
          <p:cNvGrpSpPr>
            <a:grpSpLocks noChangeAspect="1"/>
          </p:cNvGrpSpPr>
          <p:nvPr/>
        </p:nvGrpSpPr>
        <p:grpSpPr>
          <a:xfrm>
            <a:off x="4413686" y="4638832"/>
            <a:ext cx="18288000" cy="7266828"/>
            <a:chOff x="1898391" y="1796762"/>
            <a:chExt cx="10425109" cy="41424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E31060-1436-5D96-C3C9-547FAF8F64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98391" y="1796762"/>
              <a:ext cx="9601200" cy="4142469"/>
              <a:chOff x="0" y="3198180"/>
              <a:chExt cx="24377650" cy="1051781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9D7B1E-51B1-EB0C-95F2-024867541866}"/>
                  </a:ext>
                </a:extLst>
              </p:cNvPr>
              <p:cNvSpPr/>
              <p:nvPr/>
            </p:nvSpPr>
            <p:spPr>
              <a:xfrm>
                <a:off x="0" y="8270505"/>
                <a:ext cx="24377650" cy="5445493"/>
              </a:xfrm>
              <a:prstGeom prst="rect">
                <a:avLst/>
              </a:prstGeom>
              <a:gradFill flip="none" rotWithShape="1">
                <a:gsLst>
                  <a:gs pos="100000">
                    <a:srgbClr val="5BCBF5">
                      <a:alpha val="59000"/>
                      <a:lumMod val="65000"/>
                    </a:srgbClr>
                  </a:gs>
                  <a:gs pos="0">
                    <a:srgbClr val="005496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+mj-lt"/>
                </a:endParaRPr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697976AD-149E-339D-8D06-275C403EB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9011" y="3198180"/>
                <a:ext cx="3456676" cy="1990208"/>
              </a:xfrm>
              <a:custGeom>
                <a:avLst/>
                <a:gdLst>
                  <a:gd name="T0" fmla="*/ 0 w 1089"/>
                  <a:gd name="T1" fmla="*/ 627 h 627"/>
                  <a:gd name="T2" fmla="*/ 1089 w 1089"/>
                  <a:gd name="T3" fmla="*/ 627 h 627"/>
                  <a:gd name="T4" fmla="*/ 1088 w 1089"/>
                  <a:gd name="T5" fmla="*/ 591 h 627"/>
                  <a:gd name="T6" fmla="*/ 1053 w 1089"/>
                  <a:gd name="T7" fmla="*/ 591 h 627"/>
                  <a:gd name="T8" fmla="*/ 939 w 1089"/>
                  <a:gd name="T9" fmla="*/ 396 h 627"/>
                  <a:gd name="T10" fmla="*/ 866 w 1089"/>
                  <a:gd name="T11" fmla="*/ 369 h 627"/>
                  <a:gd name="T12" fmla="*/ 669 w 1089"/>
                  <a:gd name="T13" fmla="*/ 114 h 627"/>
                  <a:gd name="T14" fmla="*/ 576 w 1089"/>
                  <a:gd name="T15" fmla="*/ 0 h 627"/>
                  <a:gd name="T16" fmla="*/ 473 w 1089"/>
                  <a:gd name="T17" fmla="*/ 16 h 627"/>
                  <a:gd name="T18" fmla="*/ 421 w 1089"/>
                  <a:gd name="T19" fmla="*/ 98 h 627"/>
                  <a:gd name="T20" fmla="*/ 351 w 1089"/>
                  <a:gd name="T21" fmla="*/ 106 h 627"/>
                  <a:gd name="T22" fmla="*/ 231 w 1089"/>
                  <a:gd name="T23" fmla="*/ 195 h 627"/>
                  <a:gd name="T24" fmla="*/ 226 w 1089"/>
                  <a:gd name="T25" fmla="*/ 220 h 627"/>
                  <a:gd name="T26" fmla="*/ 101 w 1089"/>
                  <a:gd name="T27" fmla="*/ 339 h 627"/>
                  <a:gd name="T28" fmla="*/ 107 w 1089"/>
                  <a:gd name="T29" fmla="*/ 445 h 627"/>
                  <a:gd name="T30" fmla="*/ 0 w 1089"/>
                  <a:gd name="T31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9" h="627">
                    <a:moveTo>
                      <a:pt x="0" y="627"/>
                    </a:moveTo>
                    <a:lnTo>
                      <a:pt x="1089" y="627"/>
                    </a:lnTo>
                    <a:lnTo>
                      <a:pt x="1088" y="591"/>
                    </a:lnTo>
                    <a:lnTo>
                      <a:pt x="1053" y="591"/>
                    </a:lnTo>
                    <a:lnTo>
                      <a:pt x="939" y="396"/>
                    </a:lnTo>
                    <a:lnTo>
                      <a:pt x="866" y="369"/>
                    </a:lnTo>
                    <a:lnTo>
                      <a:pt x="669" y="114"/>
                    </a:lnTo>
                    <a:lnTo>
                      <a:pt x="576" y="0"/>
                    </a:lnTo>
                    <a:lnTo>
                      <a:pt x="473" y="16"/>
                    </a:lnTo>
                    <a:lnTo>
                      <a:pt x="421" y="98"/>
                    </a:lnTo>
                    <a:lnTo>
                      <a:pt x="351" y="106"/>
                    </a:lnTo>
                    <a:lnTo>
                      <a:pt x="231" y="195"/>
                    </a:lnTo>
                    <a:lnTo>
                      <a:pt x="226" y="220"/>
                    </a:lnTo>
                    <a:lnTo>
                      <a:pt x="101" y="339"/>
                    </a:lnTo>
                    <a:lnTo>
                      <a:pt x="107" y="445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dirty="0">
                  <a:latin typeface="+mj-lt"/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F70141C6-57E2-000D-4EC4-AF6E0D864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1757" y="5237904"/>
                <a:ext cx="5903962" cy="1498210"/>
              </a:xfrm>
              <a:custGeom>
                <a:avLst/>
                <a:gdLst>
                  <a:gd name="T0" fmla="*/ 1860 w 1860"/>
                  <a:gd name="T1" fmla="*/ 472 h 472"/>
                  <a:gd name="T2" fmla="*/ 1845 w 1860"/>
                  <a:gd name="T3" fmla="*/ 454 h 472"/>
                  <a:gd name="T4" fmla="*/ 1829 w 1860"/>
                  <a:gd name="T5" fmla="*/ 422 h 472"/>
                  <a:gd name="T6" fmla="*/ 1612 w 1860"/>
                  <a:gd name="T7" fmla="*/ 172 h 472"/>
                  <a:gd name="T8" fmla="*/ 1574 w 1860"/>
                  <a:gd name="T9" fmla="*/ 94 h 472"/>
                  <a:gd name="T10" fmla="*/ 1568 w 1860"/>
                  <a:gd name="T11" fmla="*/ 0 h 472"/>
                  <a:gd name="T12" fmla="*/ 466 w 1860"/>
                  <a:gd name="T13" fmla="*/ 0 h 472"/>
                  <a:gd name="T14" fmla="*/ 463 w 1860"/>
                  <a:gd name="T15" fmla="*/ 4 h 472"/>
                  <a:gd name="T16" fmla="*/ 298 w 1860"/>
                  <a:gd name="T17" fmla="*/ 189 h 472"/>
                  <a:gd name="T18" fmla="*/ 178 w 1860"/>
                  <a:gd name="T19" fmla="*/ 327 h 472"/>
                  <a:gd name="T20" fmla="*/ 127 w 1860"/>
                  <a:gd name="T21" fmla="*/ 392 h 472"/>
                  <a:gd name="T22" fmla="*/ 8 w 1860"/>
                  <a:gd name="T23" fmla="*/ 449 h 472"/>
                  <a:gd name="T24" fmla="*/ 0 w 1860"/>
                  <a:gd name="T25" fmla="*/ 472 h 472"/>
                  <a:gd name="T26" fmla="*/ 1860 w 1860"/>
                  <a:gd name="T27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60" h="472">
                    <a:moveTo>
                      <a:pt x="1860" y="472"/>
                    </a:moveTo>
                    <a:lnTo>
                      <a:pt x="1845" y="454"/>
                    </a:lnTo>
                    <a:lnTo>
                      <a:pt x="1829" y="422"/>
                    </a:lnTo>
                    <a:lnTo>
                      <a:pt x="1612" y="172"/>
                    </a:lnTo>
                    <a:lnTo>
                      <a:pt x="1574" y="94"/>
                    </a:lnTo>
                    <a:lnTo>
                      <a:pt x="1568" y="0"/>
                    </a:lnTo>
                    <a:lnTo>
                      <a:pt x="466" y="0"/>
                    </a:lnTo>
                    <a:lnTo>
                      <a:pt x="463" y="4"/>
                    </a:lnTo>
                    <a:lnTo>
                      <a:pt x="298" y="189"/>
                    </a:lnTo>
                    <a:lnTo>
                      <a:pt x="178" y="327"/>
                    </a:lnTo>
                    <a:lnTo>
                      <a:pt x="127" y="392"/>
                    </a:lnTo>
                    <a:lnTo>
                      <a:pt x="8" y="449"/>
                    </a:lnTo>
                    <a:lnTo>
                      <a:pt x="0" y="472"/>
                    </a:lnTo>
                    <a:lnTo>
                      <a:pt x="1860" y="4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dirty="0">
                  <a:latin typeface="+mj-lt"/>
                </a:endParaRPr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F36068DA-AA8E-159D-5B41-2F6F2C88F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070" y="6823086"/>
                <a:ext cx="7259335" cy="1377591"/>
              </a:xfrm>
              <a:custGeom>
                <a:avLst/>
                <a:gdLst>
                  <a:gd name="T0" fmla="*/ 126 w 2287"/>
                  <a:gd name="T1" fmla="*/ 0 h 434"/>
                  <a:gd name="T2" fmla="*/ 65 w 2287"/>
                  <a:gd name="T3" fmla="*/ 159 h 434"/>
                  <a:gd name="T4" fmla="*/ 3 w 2287"/>
                  <a:gd name="T5" fmla="*/ 346 h 434"/>
                  <a:gd name="T6" fmla="*/ 0 w 2287"/>
                  <a:gd name="T7" fmla="*/ 434 h 434"/>
                  <a:gd name="T8" fmla="*/ 2287 w 2287"/>
                  <a:gd name="T9" fmla="*/ 434 h 434"/>
                  <a:gd name="T10" fmla="*/ 2227 w 2287"/>
                  <a:gd name="T11" fmla="*/ 368 h 434"/>
                  <a:gd name="T12" fmla="*/ 2208 w 2287"/>
                  <a:gd name="T13" fmla="*/ 221 h 434"/>
                  <a:gd name="T14" fmla="*/ 2015 w 2287"/>
                  <a:gd name="T15" fmla="*/ 0 h 434"/>
                  <a:gd name="T16" fmla="*/ 126 w 2287"/>
                  <a:gd name="T17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7" h="434">
                    <a:moveTo>
                      <a:pt x="126" y="0"/>
                    </a:moveTo>
                    <a:lnTo>
                      <a:pt x="65" y="159"/>
                    </a:lnTo>
                    <a:lnTo>
                      <a:pt x="3" y="346"/>
                    </a:lnTo>
                    <a:lnTo>
                      <a:pt x="0" y="434"/>
                    </a:lnTo>
                    <a:lnTo>
                      <a:pt x="2287" y="434"/>
                    </a:lnTo>
                    <a:lnTo>
                      <a:pt x="2227" y="368"/>
                    </a:lnTo>
                    <a:lnTo>
                      <a:pt x="2208" y="221"/>
                    </a:lnTo>
                    <a:lnTo>
                      <a:pt x="2015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dirty="0">
                  <a:latin typeface="+mj-lt"/>
                </a:endParaRPr>
              </a:p>
            </p:txBody>
          </p:sp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31EBCE11-13A2-7591-9E52-EBB0D1159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9082" y="8270508"/>
                <a:ext cx="9252716" cy="1307759"/>
              </a:xfrm>
              <a:custGeom>
                <a:avLst/>
                <a:gdLst>
                  <a:gd name="T0" fmla="*/ 2915 w 2915"/>
                  <a:gd name="T1" fmla="*/ 412 h 412"/>
                  <a:gd name="T2" fmla="*/ 2896 w 2915"/>
                  <a:gd name="T3" fmla="*/ 383 h 412"/>
                  <a:gd name="T4" fmla="*/ 2894 w 2915"/>
                  <a:gd name="T5" fmla="*/ 313 h 412"/>
                  <a:gd name="T6" fmla="*/ 2856 w 2915"/>
                  <a:gd name="T7" fmla="*/ 313 h 412"/>
                  <a:gd name="T8" fmla="*/ 2834 w 2915"/>
                  <a:gd name="T9" fmla="*/ 313 h 412"/>
                  <a:gd name="T10" fmla="*/ 2785 w 2915"/>
                  <a:gd name="T11" fmla="*/ 269 h 412"/>
                  <a:gd name="T12" fmla="*/ 2777 w 2915"/>
                  <a:gd name="T13" fmla="*/ 204 h 412"/>
                  <a:gd name="T14" fmla="*/ 2593 w 2915"/>
                  <a:gd name="T15" fmla="*/ 0 h 412"/>
                  <a:gd name="T16" fmla="*/ 286 w 2915"/>
                  <a:gd name="T17" fmla="*/ 0 h 412"/>
                  <a:gd name="T18" fmla="*/ 282 w 2915"/>
                  <a:gd name="T19" fmla="*/ 112 h 412"/>
                  <a:gd name="T20" fmla="*/ 241 w 2915"/>
                  <a:gd name="T21" fmla="*/ 194 h 412"/>
                  <a:gd name="T22" fmla="*/ 127 w 2915"/>
                  <a:gd name="T23" fmla="*/ 280 h 412"/>
                  <a:gd name="T24" fmla="*/ 76 w 2915"/>
                  <a:gd name="T25" fmla="*/ 345 h 412"/>
                  <a:gd name="T26" fmla="*/ 0 w 2915"/>
                  <a:gd name="T27" fmla="*/ 412 h 412"/>
                  <a:gd name="T28" fmla="*/ 2915 w 2915"/>
                  <a:gd name="T29" fmla="*/ 4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5" h="412">
                    <a:moveTo>
                      <a:pt x="2915" y="412"/>
                    </a:moveTo>
                    <a:lnTo>
                      <a:pt x="2896" y="383"/>
                    </a:lnTo>
                    <a:lnTo>
                      <a:pt x="2894" y="313"/>
                    </a:lnTo>
                    <a:lnTo>
                      <a:pt x="2856" y="313"/>
                    </a:lnTo>
                    <a:lnTo>
                      <a:pt x="2834" y="313"/>
                    </a:lnTo>
                    <a:lnTo>
                      <a:pt x="2785" y="269"/>
                    </a:lnTo>
                    <a:lnTo>
                      <a:pt x="2777" y="204"/>
                    </a:lnTo>
                    <a:lnTo>
                      <a:pt x="2593" y="0"/>
                    </a:lnTo>
                    <a:lnTo>
                      <a:pt x="286" y="0"/>
                    </a:lnTo>
                    <a:lnTo>
                      <a:pt x="282" y="112"/>
                    </a:lnTo>
                    <a:lnTo>
                      <a:pt x="241" y="194"/>
                    </a:lnTo>
                    <a:lnTo>
                      <a:pt x="127" y="280"/>
                    </a:lnTo>
                    <a:lnTo>
                      <a:pt x="76" y="345"/>
                    </a:lnTo>
                    <a:lnTo>
                      <a:pt x="0" y="412"/>
                    </a:lnTo>
                    <a:lnTo>
                      <a:pt x="2915" y="41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dirty="0">
                  <a:latin typeface="+mj-lt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2CCB8DC5-8FBB-3375-3BBE-9D46F9421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7785" y="9644926"/>
                <a:ext cx="11636519" cy="1447423"/>
              </a:xfrm>
              <a:custGeom>
                <a:avLst/>
                <a:gdLst>
                  <a:gd name="T0" fmla="*/ 3238 w 3666"/>
                  <a:gd name="T1" fmla="*/ 0 h 456"/>
                  <a:gd name="T2" fmla="*/ 280 w 3666"/>
                  <a:gd name="T3" fmla="*/ 0 h 456"/>
                  <a:gd name="T4" fmla="*/ 187 w 3666"/>
                  <a:gd name="T5" fmla="*/ 99 h 456"/>
                  <a:gd name="T6" fmla="*/ 38 w 3666"/>
                  <a:gd name="T7" fmla="*/ 359 h 456"/>
                  <a:gd name="T8" fmla="*/ 0 w 3666"/>
                  <a:gd name="T9" fmla="*/ 456 h 456"/>
                  <a:gd name="T10" fmla="*/ 3666 w 3666"/>
                  <a:gd name="T11" fmla="*/ 456 h 456"/>
                  <a:gd name="T12" fmla="*/ 3663 w 3666"/>
                  <a:gd name="T13" fmla="*/ 452 h 456"/>
                  <a:gd name="T14" fmla="*/ 3473 w 3666"/>
                  <a:gd name="T15" fmla="*/ 202 h 456"/>
                  <a:gd name="T16" fmla="*/ 3398 w 3666"/>
                  <a:gd name="T17" fmla="*/ 107 h 456"/>
                  <a:gd name="T18" fmla="*/ 3381 w 3666"/>
                  <a:gd name="T19" fmla="*/ 23 h 456"/>
                  <a:gd name="T20" fmla="*/ 3240 w 3666"/>
                  <a:gd name="T21" fmla="*/ 4 h 456"/>
                  <a:gd name="T22" fmla="*/ 3238 w 3666"/>
                  <a:gd name="T2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66" h="456">
                    <a:moveTo>
                      <a:pt x="3238" y="0"/>
                    </a:moveTo>
                    <a:lnTo>
                      <a:pt x="280" y="0"/>
                    </a:lnTo>
                    <a:lnTo>
                      <a:pt x="187" y="99"/>
                    </a:lnTo>
                    <a:lnTo>
                      <a:pt x="38" y="359"/>
                    </a:lnTo>
                    <a:lnTo>
                      <a:pt x="0" y="456"/>
                    </a:lnTo>
                    <a:lnTo>
                      <a:pt x="3666" y="456"/>
                    </a:lnTo>
                    <a:lnTo>
                      <a:pt x="3663" y="452"/>
                    </a:lnTo>
                    <a:lnTo>
                      <a:pt x="3473" y="202"/>
                    </a:lnTo>
                    <a:lnTo>
                      <a:pt x="3398" y="107"/>
                    </a:lnTo>
                    <a:lnTo>
                      <a:pt x="3381" y="23"/>
                    </a:lnTo>
                    <a:lnTo>
                      <a:pt x="3240" y="4"/>
                    </a:lnTo>
                    <a:lnTo>
                      <a:pt x="32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dirty="0">
                  <a:latin typeface="+mj-lt"/>
                </a:endParaRPr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F4B7C27E-D3AD-6642-5513-B3F29AFB9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4072" y="11159007"/>
                <a:ext cx="13994931" cy="2294928"/>
              </a:xfrm>
              <a:custGeom>
                <a:avLst/>
                <a:gdLst>
                  <a:gd name="T0" fmla="*/ 4124 w 4409"/>
                  <a:gd name="T1" fmla="*/ 229 h 723"/>
                  <a:gd name="T2" fmla="*/ 3914 w 4409"/>
                  <a:gd name="T3" fmla="*/ 0 h 723"/>
                  <a:gd name="T4" fmla="*/ 218 w 4409"/>
                  <a:gd name="T5" fmla="*/ 0 h 723"/>
                  <a:gd name="T6" fmla="*/ 154 w 4409"/>
                  <a:gd name="T7" fmla="*/ 159 h 723"/>
                  <a:gd name="T8" fmla="*/ 81 w 4409"/>
                  <a:gd name="T9" fmla="*/ 273 h 723"/>
                  <a:gd name="T10" fmla="*/ 0 w 4409"/>
                  <a:gd name="T11" fmla="*/ 381 h 723"/>
                  <a:gd name="T12" fmla="*/ 0 w 4409"/>
                  <a:gd name="T13" fmla="*/ 446 h 723"/>
                  <a:gd name="T14" fmla="*/ 135 w 4409"/>
                  <a:gd name="T15" fmla="*/ 528 h 723"/>
                  <a:gd name="T16" fmla="*/ 753 w 4409"/>
                  <a:gd name="T17" fmla="*/ 528 h 723"/>
                  <a:gd name="T18" fmla="*/ 1452 w 4409"/>
                  <a:gd name="T19" fmla="*/ 712 h 723"/>
                  <a:gd name="T20" fmla="*/ 1536 w 4409"/>
                  <a:gd name="T21" fmla="*/ 723 h 723"/>
                  <a:gd name="T22" fmla="*/ 2019 w 4409"/>
                  <a:gd name="T23" fmla="*/ 696 h 723"/>
                  <a:gd name="T24" fmla="*/ 2236 w 4409"/>
                  <a:gd name="T25" fmla="*/ 606 h 723"/>
                  <a:gd name="T26" fmla="*/ 2994 w 4409"/>
                  <a:gd name="T27" fmla="*/ 555 h 723"/>
                  <a:gd name="T28" fmla="*/ 3268 w 4409"/>
                  <a:gd name="T29" fmla="*/ 565 h 723"/>
                  <a:gd name="T30" fmla="*/ 3945 w 4409"/>
                  <a:gd name="T31" fmla="*/ 560 h 723"/>
                  <a:gd name="T32" fmla="*/ 4102 w 4409"/>
                  <a:gd name="T33" fmla="*/ 598 h 723"/>
                  <a:gd name="T34" fmla="*/ 4298 w 4409"/>
                  <a:gd name="T35" fmla="*/ 568 h 723"/>
                  <a:gd name="T36" fmla="*/ 4409 w 4409"/>
                  <a:gd name="T37" fmla="*/ 549 h 723"/>
                  <a:gd name="T38" fmla="*/ 4124 w 4409"/>
                  <a:gd name="T39" fmla="*/ 229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09" h="723">
                    <a:moveTo>
                      <a:pt x="4124" y="229"/>
                    </a:moveTo>
                    <a:lnTo>
                      <a:pt x="3914" y="0"/>
                    </a:lnTo>
                    <a:lnTo>
                      <a:pt x="218" y="0"/>
                    </a:lnTo>
                    <a:lnTo>
                      <a:pt x="154" y="159"/>
                    </a:lnTo>
                    <a:lnTo>
                      <a:pt x="81" y="273"/>
                    </a:lnTo>
                    <a:lnTo>
                      <a:pt x="0" y="381"/>
                    </a:lnTo>
                    <a:lnTo>
                      <a:pt x="0" y="446"/>
                    </a:lnTo>
                    <a:lnTo>
                      <a:pt x="135" y="528"/>
                    </a:lnTo>
                    <a:lnTo>
                      <a:pt x="753" y="528"/>
                    </a:lnTo>
                    <a:lnTo>
                      <a:pt x="1452" y="712"/>
                    </a:lnTo>
                    <a:lnTo>
                      <a:pt x="1536" y="723"/>
                    </a:lnTo>
                    <a:lnTo>
                      <a:pt x="2019" y="696"/>
                    </a:lnTo>
                    <a:lnTo>
                      <a:pt x="2236" y="606"/>
                    </a:lnTo>
                    <a:lnTo>
                      <a:pt x="2994" y="555"/>
                    </a:lnTo>
                    <a:lnTo>
                      <a:pt x="3268" y="565"/>
                    </a:lnTo>
                    <a:lnTo>
                      <a:pt x="3945" y="560"/>
                    </a:lnTo>
                    <a:lnTo>
                      <a:pt x="4102" y="598"/>
                    </a:lnTo>
                    <a:lnTo>
                      <a:pt x="4298" y="568"/>
                    </a:lnTo>
                    <a:lnTo>
                      <a:pt x="4409" y="549"/>
                    </a:lnTo>
                    <a:lnTo>
                      <a:pt x="4124" y="22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dirty="0">
                  <a:latin typeface="+mj-lt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E367DC-7007-B68A-A64E-15612BEB7BF3}"/>
                  </a:ext>
                </a:extLst>
              </p:cNvPr>
              <p:cNvSpPr txBox="1"/>
              <p:nvPr/>
            </p:nvSpPr>
            <p:spPr>
              <a:xfrm>
                <a:off x="10244719" y="11375249"/>
                <a:ext cx="2849856" cy="132846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800" b="1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mindset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70912D-5490-3A61-4E56-93BE6ABF2074}"/>
                  </a:ext>
                </a:extLst>
              </p:cNvPr>
              <p:cNvSpPr txBox="1"/>
              <p:nvPr/>
            </p:nvSpPr>
            <p:spPr>
              <a:xfrm>
                <a:off x="10421768" y="9726058"/>
                <a:ext cx="2495759" cy="132846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800" b="1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values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9E37AA-FD62-FA43-E33D-4AC3FD8E810B}"/>
                  </a:ext>
                </a:extLst>
              </p:cNvPr>
              <p:cNvSpPr txBox="1"/>
              <p:nvPr/>
            </p:nvSpPr>
            <p:spPr>
              <a:xfrm>
                <a:off x="9890627" y="8280407"/>
                <a:ext cx="3558047" cy="132846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800" b="1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principles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31CD42-BA1A-BFEB-B304-F6E53AF6C7FC}"/>
                  </a:ext>
                </a:extLst>
              </p:cNvPr>
              <p:cNvSpPr txBox="1"/>
              <p:nvPr/>
            </p:nvSpPr>
            <p:spPr>
              <a:xfrm>
                <a:off x="9982197" y="6855737"/>
                <a:ext cx="3374895" cy="132846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800" b="1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practices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BEB822-E9F2-453F-1387-01B8096C05D1}"/>
                  </a:ext>
                </a:extLst>
              </p:cNvPr>
              <p:cNvSpPr txBox="1"/>
              <p:nvPr/>
            </p:nvSpPr>
            <p:spPr>
              <a:xfrm>
                <a:off x="9904869" y="5360170"/>
                <a:ext cx="3529557" cy="132846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800" b="1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processes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E364725-E1E7-4CD8-0317-6E6E0FD7B981}"/>
                  </a:ext>
                </a:extLst>
              </p:cNvPr>
              <p:cNvSpPr txBox="1"/>
              <p:nvPr/>
            </p:nvSpPr>
            <p:spPr>
              <a:xfrm>
                <a:off x="10592713" y="3710890"/>
                <a:ext cx="2153875" cy="132846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800" b="1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Tools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15A004-D3E2-468D-85D0-4972AF1EFAB4}"/>
                </a:ext>
              </a:extLst>
            </p:cNvPr>
            <p:cNvSpPr txBox="1"/>
            <p:nvPr/>
          </p:nvSpPr>
          <p:spPr>
            <a:xfrm>
              <a:off x="3371917" y="2554354"/>
              <a:ext cx="1639957" cy="6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More visible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Less powerful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496F75-0422-8905-DCA6-FD623B582404}"/>
                </a:ext>
              </a:extLst>
            </p:cNvPr>
            <p:cNvSpPr txBox="1"/>
            <p:nvPr/>
          </p:nvSpPr>
          <p:spPr>
            <a:xfrm>
              <a:off x="9375913" y="4249958"/>
              <a:ext cx="2947587" cy="6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Less visible</a:t>
              </a:r>
            </a:p>
            <a:p>
              <a:r>
                <a:rPr lang="en-US" b="1" u="sng" dirty="0">
                  <a:solidFill>
                    <a:schemeClr val="bg1"/>
                  </a:solidFill>
                </a:rPr>
                <a:t>More powerful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4628D52-B314-F4F1-27AA-66024256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AE3B5054-BD0F-B801-F00F-31D8E1D5482B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4286310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bg2">
                <a:lumMod val="90000"/>
              </a:schemeClr>
            </a:gs>
            <a:gs pos="83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B029-456C-229B-106D-E2108D35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key goals of agile organizations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6D6FA-1C6C-9BE2-A702-424ABCD17F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0C6F950-98B0-A766-4568-AD073D7BD39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3376613" y="5092700"/>
            <a:ext cx="3530600" cy="3530600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A756131-3ED5-54EB-09E1-2379B0FAC3F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9972675" y="5002213"/>
            <a:ext cx="3530600" cy="3530600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410DA2A-DCD1-A90C-D6A2-6F02ECDDD3E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9" r="9919"/>
          <a:stretch>
            <a:fillRect/>
          </a:stretch>
        </p:blipFill>
        <p:spPr>
          <a:xfrm>
            <a:off x="17467263" y="5092700"/>
            <a:ext cx="3530600" cy="353060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D41CE-F892-AC2F-F505-4BED1F65433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AVOID</a:t>
            </a:r>
          </a:p>
          <a:p>
            <a:pPr algn="ctr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DELAYS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D17F45-72C2-79AD-6F38-C8F2A95D27E5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DECREASE RISK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65F3C0-B8CF-601B-DFED-9EB777000B8B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DELIVER VALUE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08747F7-3734-8D3F-0BAA-A46CCFE60332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45104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058BA-8E8B-99FC-A0A7-98D82373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5B3390-F8C3-D071-751F-6FB130D1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  <a:br>
              <a:rPr lang="en-US" dirty="0"/>
            </a:br>
            <a:r>
              <a:rPr lang="en-US" dirty="0"/>
              <a:t>What is the impact?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F07FC7E-8EA3-CA08-7394-4479245A07A8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398079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90C59-F358-34DE-88A4-D6BE5BD35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09CA79-035E-B5DD-18C6-A8FF0B17AA9B}"/>
              </a:ext>
            </a:extLst>
          </p:cNvPr>
          <p:cNvGrpSpPr>
            <a:grpSpLocks noChangeAspect="1"/>
          </p:cNvGrpSpPr>
          <p:nvPr/>
        </p:nvGrpSpPr>
        <p:grpSpPr>
          <a:xfrm>
            <a:off x="7006333" y="914400"/>
            <a:ext cx="10905802" cy="11887200"/>
            <a:chOff x="7465570" y="2651831"/>
            <a:chExt cx="9451401" cy="10301920"/>
          </a:xfrm>
        </p:grpSpPr>
        <p:sp>
          <p:nvSpPr>
            <p:cNvPr id="4" name="Фигура">
              <a:extLst>
                <a:ext uri="{FF2B5EF4-FFF2-40B4-BE49-F238E27FC236}">
                  <a16:creationId xmlns:a16="http://schemas.microsoft.com/office/drawing/2014/main" id="{14D256EE-0114-76CE-9FD0-90C6B57BDAD4}"/>
                </a:ext>
              </a:extLst>
            </p:cNvPr>
            <p:cNvSpPr/>
            <p:nvPr/>
          </p:nvSpPr>
          <p:spPr bwMode="auto">
            <a:xfrm>
              <a:off x="10192549" y="7799246"/>
              <a:ext cx="4651281" cy="5154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15721" y="0"/>
                  </a:moveTo>
                  <a:cubicBezTo>
                    <a:pt x="16544" y="627"/>
                    <a:pt x="17484" y="1119"/>
                    <a:pt x="18499" y="1451"/>
                  </a:cubicBezTo>
                  <a:cubicBezTo>
                    <a:pt x="19493" y="1776"/>
                    <a:pt x="20542" y="1944"/>
                    <a:pt x="21600" y="1946"/>
                  </a:cubicBezTo>
                  <a:cubicBezTo>
                    <a:pt x="19837" y="2004"/>
                    <a:pt x="18237" y="2884"/>
                    <a:pt x="17381" y="4267"/>
                  </a:cubicBezTo>
                  <a:cubicBezTo>
                    <a:pt x="16541" y="5625"/>
                    <a:pt x="16540" y="7274"/>
                    <a:pt x="17378" y="8633"/>
                  </a:cubicBezTo>
                  <a:cubicBezTo>
                    <a:pt x="19181" y="11312"/>
                    <a:pt x="19102" y="14404"/>
                    <a:pt x="17662" y="16878"/>
                  </a:cubicBezTo>
                  <a:cubicBezTo>
                    <a:pt x="16216" y="19361"/>
                    <a:pt x="13422" y="21187"/>
                    <a:pt x="9922" y="21431"/>
                  </a:cubicBezTo>
                  <a:cubicBezTo>
                    <a:pt x="7498" y="21600"/>
                    <a:pt x="5213" y="20898"/>
                    <a:pt x="3437" y="19632"/>
                  </a:cubicBezTo>
                  <a:cubicBezTo>
                    <a:pt x="1682" y="18380"/>
                    <a:pt x="417" y="16571"/>
                    <a:pt x="0" y="14450"/>
                  </a:cubicBezTo>
                  <a:cubicBezTo>
                    <a:pt x="1012" y="14085"/>
                    <a:pt x="1953" y="13579"/>
                    <a:pt x="2788" y="12950"/>
                  </a:cubicBezTo>
                  <a:cubicBezTo>
                    <a:pt x="3638" y="12309"/>
                    <a:pt x="4367" y="11549"/>
                    <a:pt x="4947" y="10699"/>
                  </a:cubicBezTo>
                  <a:cubicBezTo>
                    <a:pt x="3681" y="12619"/>
                    <a:pt x="4204" y="14718"/>
                    <a:pt x="5631" y="16063"/>
                  </a:cubicBezTo>
                  <a:cubicBezTo>
                    <a:pt x="7045" y="17396"/>
                    <a:pt x="9321" y="17969"/>
                    <a:pt x="11553" y="17006"/>
                  </a:cubicBezTo>
                  <a:cubicBezTo>
                    <a:pt x="12890" y="16430"/>
                    <a:pt x="13745" y="15367"/>
                    <a:pt x="14099" y="14200"/>
                  </a:cubicBezTo>
                  <a:cubicBezTo>
                    <a:pt x="14445" y="13057"/>
                    <a:pt x="14318" y="11793"/>
                    <a:pt x="13606" y="10663"/>
                  </a:cubicBezTo>
                  <a:cubicBezTo>
                    <a:pt x="12452" y="8863"/>
                    <a:pt x="12079" y="6745"/>
                    <a:pt x="12558" y="4714"/>
                  </a:cubicBezTo>
                  <a:cubicBezTo>
                    <a:pt x="12992" y="2869"/>
                    <a:pt x="14107" y="1209"/>
                    <a:pt x="15721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lIns="50787" tIns="50787" rIns="50787" bIns="50787" anchor="ctr"/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00" kern="0" dirty="0">
                <a:solidFill>
                  <a:srgbClr val="000000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  <a:sym typeface="Helvetica Light"/>
              </a:endParaRPr>
            </a:p>
          </p:txBody>
        </p:sp>
        <p:sp>
          <p:nvSpPr>
            <p:cNvPr id="5" name="Фигура">
              <a:extLst>
                <a:ext uri="{FF2B5EF4-FFF2-40B4-BE49-F238E27FC236}">
                  <a16:creationId xmlns:a16="http://schemas.microsoft.com/office/drawing/2014/main" id="{35578D14-BF4C-9732-D967-8D27DC62E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1067" y="2651831"/>
              <a:ext cx="4678721" cy="5148279"/>
            </a:xfrm>
            <a:custGeom>
              <a:avLst/>
              <a:gdLst>
                <a:gd name="T0" fmla="*/ 2096088 w 21600"/>
                <a:gd name="T1" fmla="*/ 2305926 h 21231"/>
                <a:gd name="T2" fmla="*/ 2096088 w 21600"/>
                <a:gd name="T3" fmla="*/ 2305926 h 21231"/>
                <a:gd name="T4" fmla="*/ 2096088 w 21600"/>
                <a:gd name="T5" fmla="*/ 2305926 h 21231"/>
                <a:gd name="T6" fmla="*/ 2096088 w 21600"/>
                <a:gd name="T7" fmla="*/ 2305926 h 21231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231" extrusionOk="0">
                  <a:moveTo>
                    <a:pt x="5992" y="21231"/>
                  </a:moveTo>
                  <a:cubicBezTo>
                    <a:pt x="5137" y="20591"/>
                    <a:pt x="4161" y="20093"/>
                    <a:pt x="3110" y="19761"/>
                  </a:cubicBezTo>
                  <a:cubicBezTo>
                    <a:pt x="2111" y="19445"/>
                    <a:pt x="1060" y="19283"/>
                    <a:pt x="0" y="19282"/>
                  </a:cubicBezTo>
                  <a:cubicBezTo>
                    <a:pt x="1818" y="19267"/>
                    <a:pt x="3483" y="18368"/>
                    <a:pt x="4344" y="16938"/>
                  </a:cubicBezTo>
                  <a:cubicBezTo>
                    <a:pt x="5176" y="15556"/>
                    <a:pt x="5131" y="13885"/>
                    <a:pt x="4225" y="12541"/>
                  </a:cubicBezTo>
                  <a:cubicBezTo>
                    <a:pt x="1242" y="7834"/>
                    <a:pt x="3942" y="1870"/>
                    <a:pt x="9749" y="341"/>
                  </a:cubicBezTo>
                  <a:cubicBezTo>
                    <a:pt x="12447" y="-369"/>
                    <a:pt x="15187" y="69"/>
                    <a:pt x="17364" y="1299"/>
                  </a:cubicBezTo>
                  <a:cubicBezTo>
                    <a:pt x="19523" y="2518"/>
                    <a:pt x="21129" y="4517"/>
                    <a:pt x="21600" y="6970"/>
                  </a:cubicBezTo>
                  <a:cubicBezTo>
                    <a:pt x="20606" y="7284"/>
                    <a:pt x="19680" y="7750"/>
                    <a:pt x="18864" y="8346"/>
                  </a:cubicBezTo>
                  <a:cubicBezTo>
                    <a:pt x="18010" y="8969"/>
                    <a:pt x="17290" y="9726"/>
                    <a:pt x="16738" y="10578"/>
                  </a:cubicBezTo>
                  <a:cubicBezTo>
                    <a:pt x="17655" y="9092"/>
                    <a:pt x="17520" y="7441"/>
                    <a:pt x="16685" y="6154"/>
                  </a:cubicBezTo>
                  <a:cubicBezTo>
                    <a:pt x="15848" y="4864"/>
                    <a:pt x="14306" y="3936"/>
                    <a:pt x="12403" y="3925"/>
                  </a:cubicBezTo>
                  <a:cubicBezTo>
                    <a:pt x="8403" y="3901"/>
                    <a:pt x="5978" y="7861"/>
                    <a:pt x="8156" y="10858"/>
                  </a:cubicBezTo>
                  <a:cubicBezTo>
                    <a:pt x="9147" y="12465"/>
                    <a:pt x="9514" y="14319"/>
                    <a:pt x="9201" y="16132"/>
                  </a:cubicBezTo>
                  <a:cubicBezTo>
                    <a:pt x="8857" y="18122"/>
                    <a:pt x="7716" y="19934"/>
                    <a:pt x="5992" y="212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6" name="Фигура">
              <a:extLst>
                <a:ext uri="{FF2B5EF4-FFF2-40B4-BE49-F238E27FC236}">
                  <a16:creationId xmlns:a16="http://schemas.microsoft.com/office/drawing/2014/main" id="{6AFB2952-FB0A-1621-90E0-E232C1B72768}"/>
                </a:ext>
              </a:extLst>
            </p:cNvPr>
            <p:cNvSpPr/>
            <p:nvPr/>
          </p:nvSpPr>
          <p:spPr bwMode="auto">
            <a:xfrm>
              <a:off x="11262786" y="4218205"/>
              <a:ext cx="5654185" cy="358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523" extrusionOk="0">
                  <a:moveTo>
                    <a:pt x="0" y="6232"/>
                  </a:moveTo>
                  <a:cubicBezTo>
                    <a:pt x="852" y="8365"/>
                    <a:pt x="2395" y="9541"/>
                    <a:pt x="3977" y="9264"/>
                  </a:cubicBezTo>
                  <a:cubicBezTo>
                    <a:pt x="5363" y="9021"/>
                    <a:pt x="6578" y="7682"/>
                    <a:pt x="7205" y="5707"/>
                  </a:cubicBezTo>
                  <a:cubicBezTo>
                    <a:pt x="8664" y="2005"/>
                    <a:pt x="11089" y="81"/>
                    <a:pt x="13544" y="2"/>
                  </a:cubicBezTo>
                  <a:cubicBezTo>
                    <a:pt x="15996" y="-77"/>
                    <a:pt x="18462" y="1684"/>
                    <a:pt x="20050" y="5252"/>
                  </a:cubicBezTo>
                  <a:cubicBezTo>
                    <a:pt x="21195" y="7823"/>
                    <a:pt x="21600" y="10878"/>
                    <a:pt x="21352" y="13779"/>
                  </a:cubicBezTo>
                  <a:cubicBezTo>
                    <a:pt x="21101" y="16705"/>
                    <a:pt x="20186" y="19492"/>
                    <a:pt x="18649" y="21523"/>
                  </a:cubicBezTo>
                  <a:cubicBezTo>
                    <a:pt x="18006" y="20661"/>
                    <a:pt x="17278" y="19973"/>
                    <a:pt x="16493" y="19488"/>
                  </a:cubicBezTo>
                  <a:cubicBezTo>
                    <a:pt x="15686" y="18988"/>
                    <a:pt x="14832" y="18710"/>
                    <a:pt x="13966" y="18664"/>
                  </a:cubicBezTo>
                  <a:cubicBezTo>
                    <a:pt x="15483" y="18503"/>
                    <a:pt x="16685" y="17116"/>
                    <a:pt x="17322" y="15245"/>
                  </a:cubicBezTo>
                  <a:cubicBezTo>
                    <a:pt x="17952" y="13396"/>
                    <a:pt x="18033" y="11067"/>
                    <a:pt x="17292" y="8991"/>
                  </a:cubicBezTo>
                  <a:cubicBezTo>
                    <a:pt x="15699" y="4522"/>
                    <a:pt x="11621" y="4599"/>
                    <a:pt x="10094" y="9126"/>
                  </a:cubicBezTo>
                  <a:cubicBezTo>
                    <a:pt x="9247" y="11321"/>
                    <a:pt x="7985" y="13037"/>
                    <a:pt x="6488" y="14030"/>
                  </a:cubicBezTo>
                  <a:cubicBezTo>
                    <a:pt x="4708" y="15212"/>
                    <a:pt x="2715" y="15301"/>
                    <a:pt x="895" y="14280"/>
                  </a:cubicBezTo>
                  <a:cubicBezTo>
                    <a:pt x="1040" y="12909"/>
                    <a:pt x="1036" y="11509"/>
                    <a:pt x="884" y="10140"/>
                  </a:cubicBezTo>
                  <a:cubicBezTo>
                    <a:pt x="732" y="8767"/>
                    <a:pt x="433" y="7446"/>
                    <a:pt x="0" y="623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lIns="50787" tIns="50787" rIns="50787" bIns="50787" anchor="ctr"/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00" kern="0" dirty="0">
                <a:solidFill>
                  <a:srgbClr val="000000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  <a:sym typeface="Helvetica Light"/>
              </a:endParaRPr>
            </a:p>
          </p:txBody>
        </p:sp>
        <p:sp>
          <p:nvSpPr>
            <p:cNvPr id="7" name="Фигура">
              <a:extLst>
                <a:ext uri="{FF2B5EF4-FFF2-40B4-BE49-F238E27FC236}">
                  <a16:creationId xmlns:a16="http://schemas.microsoft.com/office/drawing/2014/main" id="{041212E6-F4B3-078D-43D8-AE0389B3B543}"/>
                </a:ext>
              </a:extLst>
            </p:cNvPr>
            <p:cNvSpPr/>
            <p:nvPr/>
          </p:nvSpPr>
          <p:spPr bwMode="auto">
            <a:xfrm>
              <a:off x="12880545" y="5749140"/>
              <a:ext cx="4034652" cy="5634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8" h="21288" extrusionOk="0">
                  <a:moveTo>
                    <a:pt x="5200" y="0"/>
                  </a:moveTo>
                  <a:cubicBezTo>
                    <a:pt x="4379" y="1242"/>
                    <a:pt x="4446" y="2710"/>
                    <a:pt x="5378" y="3907"/>
                  </a:cubicBezTo>
                  <a:cubicBezTo>
                    <a:pt x="6350" y="5155"/>
                    <a:pt x="8121" y="5932"/>
                    <a:pt x="10049" y="5957"/>
                  </a:cubicBezTo>
                  <a:cubicBezTo>
                    <a:pt x="16686" y="5937"/>
                    <a:pt x="21600" y="10577"/>
                    <a:pt x="20065" y="15414"/>
                  </a:cubicBezTo>
                  <a:cubicBezTo>
                    <a:pt x="19354" y="17654"/>
                    <a:pt x="17400" y="19398"/>
                    <a:pt x="14914" y="20386"/>
                  </a:cubicBezTo>
                  <a:cubicBezTo>
                    <a:pt x="12460" y="21361"/>
                    <a:pt x="9480" y="21600"/>
                    <a:pt x="6624" y="20835"/>
                  </a:cubicBezTo>
                  <a:cubicBezTo>
                    <a:pt x="6811" y="19969"/>
                    <a:pt x="6808" y="19086"/>
                    <a:pt x="6613" y="18221"/>
                  </a:cubicBezTo>
                  <a:cubicBezTo>
                    <a:pt x="6407" y="17303"/>
                    <a:pt x="5989" y="16419"/>
                    <a:pt x="5377" y="15608"/>
                  </a:cubicBezTo>
                  <a:cubicBezTo>
                    <a:pt x="6477" y="17113"/>
                    <a:pt x="8517" y="17801"/>
                    <a:pt x="10490" y="17694"/>
                  </a:cubicBezTo>
                  <a:cubicBezTo>
                    <a:pt x="12437" y="17588"/>
                    <a:pt x="14296" y="16710"/>
                    <a:pt x="15153" y="15140"/>
                  </a:cubicBezTo>
                  <a:cubicBezTo>
                    <a:pt x="15879" y="13810"/>
                    <a:pt x="15584" y="12423"/>
                    <a:pt x="14648" y="11362"/>
                  </a:cubicBezTo>
                  <a:cubicBezTo>
                    <a:pt x="13673" y="10255"/>
                    <a:pt x="12000" y="9495"/>
                    <a:pt x="10002" y="9508"/>
                  </a:cubicBezTo>
                  <a:cubicBezTo>
                    <a:pt x="7494" y="9514"/>
                    <a:pt x="5074" y="8822"/>
                    <a:pt x="3209" y="7567"/>
                  </a:cubicBezTo>
                  <a:cubicBezTo>
                    <a:pt x="1505" y="6420"/>
                    <a:pt x="373" y="4872"/>
                    <a:pt x="0" y="3179"/>
                  </a:cubicBezTo>
                  <a:cubicBezTo>
                    <a:pt x="1075" y="2889"/>
                    <a:pt x="2077" y="2464"/>
                    <a:pt x="2963" y="1922"/>
                  </a:cubicBezTo>
                  <a:cubicBezTo>
                    <a:pt x="3848" y="1381"/>
                    <a:pt x="4605" y="731"/>
                    <a:pt x="52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50787" tIns="50787" rIns="50787" bIns="50787" anchor="ctr"/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00" kern="0" dirty="0">
                <a:solidFill>
                  <a:srgbClr val="000000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  <a:sym typeface="Helvetica Light"/>
              </a:endParaRPr>
            </a:p>
          </p:txBody>
        </p:sp>
        <p:sp>
          <p:nvSpPr>
            <p:cNvPr id="8" name="Фигура">
              <a:extLst>
                <a:ext uri="{FF2B5EF4-FFF2-40B4-BE49-F238E27FC236}">
                  <a16:creationId xmlns:a16="http://schemas.microsoft.com/office/drawing/2014/main" id="{7FFF3C68-2B23-0928-511E-D5A00EC15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0" y="7799935"/>
              <a:ext cx="5653482" cy="3584955"/>
            </a:xfrm>
            <a:custGeom>
              <a:avLst/>
              <a:gdLst>
                <a:gd name="T0" fmla="*/ 2532785 w 21419"/>
                <a:gd name="T1" fmla="*/ 1605709 h 21413"/>
                <a:gd name="T2" fmla="*/ 2532785 w 21419"/>
                <a:gd name="T3" fmla="*/ 1605709 h 21413"/>
                <a:gd name="T4" fmla="*/ 2532785 w 21419"/>
                <a:gd name="T5" fmla="*/ 1605709 h 21413"/>
                <a:gd name="T6" fmla="*/ 2532785 w 21419"/>
                <a:gd name="T7" fmla="*/ 1605709 h 21413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19" h="21413" extrusionOk="0">
                  <a:moveTo>
                    <a:pt x="20522" y="7210"/>
                  </a:moveTo>
                  <a:cubicBezTo>
                    <a:pt x="20382" y="8533"/>
                    <a:pt x="20381" y="9882"/>
                    <a:pt x="20519" y="11205"/>
                  </a:cubicBezTo>
                  <a:cubicBezTo>
                    <a:pt x="20666" y="12627"/>
                    <a:pt x="20971" y="13997"/>
                    <a:pt x="21419" y="15252"/>
                  </a:cubicBezTo>
                  <a:cubicBezTo>
                    <a:pt x="20660" y="13260"/>
                    <a:pt x="19276" y="12072"/>
                    <a:pt x="17803" y="12147"/>
                  </a:cubicBezTo>
                  <a:cubicBezTo>
                    <a:pt x="16365" y="12220"/>
                    <a:pt x="15058" y="13490"/>
                    <a:pt x="14370" y="15483"/>
                  </a:cubicBezTo>
                  <a:cubicBezTo>
                    <a:pt x="12950" y="19190"/>
                    <a:pt x="10560" y="21197"/>
                    <a:pt x="8105" y="21396"/>
                  </a:cubicBezTo>
                  <a:cubicBezTo>
                    <a:pt x="5597" y="21600"/>
                    <a:pt x="3037" y="19918"/>
                    <a:pt x="1398" y="16324"/>
                  </a:cubicBezTo>
                  <a:cubicBezTo>
                    <a:pt x="224" y="13749"/>
                    <a:pt x="-181" y="10664"/>
                    <a:pt x="72" y="7737"/>
                  </a:cubicBezTo>
                  <a:cubicBezTo>
                    <a:pt x="323" y="4828"/>
                    <a:pt x="1226" y="2053"/>
                    <a:pt x="2741" y="0"/>
                  </a:cubicBezTo>
                  <a:cubicBezTo>
                    <a:pt x="3429" y="905"/>
                    <a:pt x="4212" y="1616"/>
                    <a:pt x="5054" y="2102"/>
                  </a:cubicBezTo>
                  <a:cubicBezTo>
                    <a:pt x="5896" y="2589"/>
                    <a:pt x="6786" y="2843"/>
                    <a:pt x="7683" y="2852"/>
                  </a:cubicBezTo>
                  <a:cubicBezTo>
                    <a:pt x="5872" y="2837"/>
                    <a:pt x="4481" y="4579"/>
                    <a:pt x="3898" y="6861"/>
                  </a:cubicBezTo>
                  <a:cubicBezTo>
                    <a:pt x="3289" y="9244"/>
                    <a:pt x="3573" y="12141"/>
                    <a:pt x="4982" y="14145"/>
                  </a:cubicBezTo>
                  <a:cubicBezTo>
                    <a:pt x="5981" y="15565"/>
                    <a:pt x="7279" y="16002"/>
                    <a:pt x="8469" y="15629"/>
                  </a:cubicBezTo>
                  <a:cubicBezTo>
                    <a:pt x="9618" y="15270"/>
                    <a:pt x="10676" y="14152"/>
                    <a:pt x="11303" y="12360"/>
                  </a:cubicBezTo>
                  <a:cubicBezTo>
                    <a:pt x="12282" y="9786"/>
                    <a:pt x="13832" y="7876"/>
                    <a:pt x="15653" y="6999"/>
                  </a:cubicBezTo>
                  <a:cubicBezTo>
                    <a:pt x="17247" y="6231"/>
                    <a:pt x="18957" y="6306"/>
                    <a:pt x="20522" y="72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9" name="Фигура">
              <a:extLst>
                <a:ext uri="{FF2B5EF4-FFF2-40B4-BE49-F238E27FC236}">
                  <a16:creationId xmlns:a16="http://schemas.microsoft.com/office/drawing/2014/main" id="{2A0B8546-EDDA-53F9-8533-565DB3A9E162}"/>
                </a:ext>
              </a:extLst>
            </p:cNvPr>
            <p:cNvSpPr/>
            <p:nvPr/>
          </p:nvSpPr>
          <p:spPr bwMode="auto">
            <a:xfrm>
              <a:off x="7467341" y="4209345"/>
              <a:ext cx="4031109" cy="569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141" extrusionOk="0">
                  <a:moveTo>
                    <a:pt x="21504" y="17815"/>
                  </a:moveTo>
                  <a:cubicBezTo>
                    <a:pt x="20358" y="18103"/>
                    <a:pt x="19290" y="18522"/>
                    <a:pt x="18344" y="19057"/>
                  </a:cubicBezTo>
                  <a:cubicBezTo>
                    <a:pt x="17318" y="19637"/>
                    <a:pt x="16452" y="20344"/>
                    <a:pt x="15791" y="21141"/>
                  </a:cubicBezTo>
                  <a:cubicBezTo>
                    <a:pt x="16842" y="19927"/>
                    <a:pt x="16889" y="18416"/>
                    <a:pt x="15912" y="17172"/>
                  </a:cubicBezTo>
                  <a:cubicBezTo>
                    <a:pt x="14891" y="15871"/>
                    <a:pt x="12920" y="15070"/>
                    <a:pt x="10791" y="15092"/>
                  </a:cubicBezTo>
                  <a:cubicBezTo>
                    <a:pt x="7898" y="15105"/>
                    <a:pt x="5265" y="14320"/>
                    <a:pt x="3322" y="13032"/>
                  </a:cubicBezTo>
                  <a:cubicBezTo>
                    <a:pt x="1347" y="11723"/>
                    <a:pt x="81" y="9892"/>
                    <a:pt x="4" y="7843"/>
                  </a:cubicBezTo>
                  <a:cubicBezTo>
                    <a:pt x="-96" y="5178"/>
                    <a:pt x="1696" y="2876"/>
                    <a:pt x="4450" y="1466"/>
                  </a:cubicBezTo>
                  <a:cubicBezTo>
                    <a:pt x="7229" y="43"/>
                    <a:pt x="10966" y="-459"/>
                    <a:pt x="14582" y="474"/>
                  </a:cubicBezTo>
                  <a:cubicBezTo>
                    <a:pt x="14376" y="1269"/>
                    <a:pt x="14353" y="2083"/>
                    <a:pt x="14514" y="2884"/>
                  </a:cubicBezTo>
                  <a:cubicBezTo>
                    <a:pt x="14687" y="3738"/>
                    <a:pt x="15066" y="4565"/>
                    <a:pt x="15636" y="5330"/>
                  </a:cubicBezTo>
                  <a:cubicBezTo>
                    <a:pt x="13142" y="2756"/>
                    <a:pt x="7583" y="3025"/>
                    <a:pt x="5625" y="5815"/>
                  </a:cubicBezTo>
                  <a:cubicBezTo>
                    <a:pt x="3737" y="8505"/>
                    <a:pt x="6605" y="11633"/>
                    <a:pt x="10904" y="11572"/>
                  </a:cubicBezTo>
                  <a:cubicBezTo>
                    <a:pt x="13526" y="11561"/>
                    <a:pt x="16063" y="12223"/>
                    <a:pt x="18030" y="13430"/>
                  </a:cubicBezTo>
                  <a:cubicBezTo>
                    <a:pt x="19883" y="14568"/>
                    <a:pt x="21110" y="16118"/>
                    <a:pt x="21504" y="17815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lIns="50787" tIns="50787" rIns="50787" bIns="50787" anchor="ctr"/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000" kern="0" dirty="0">
                <a:solidFill>
                  <a:srgbClr val="000000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  <a:sym typeface="Helvetica Light"/>
              </a:endParaRPr>
            </a:p>
          </p:txBody>
        </p:sp>
        <p:sp>
          <p:nvSpPr>
            <p:cNvPr id="10" name="Фигура">
              <a:extLst>
                <a:ext uri="{FF2B5EF4-FFF2-40B4-BE49-F238E27FC236}">
                  <a16:creationId xmlns:a16="http://schemas.microsoft.com/office/drawing/2014/main" id="{74A463FE-A62E-F0DF-C3BE-8C08A6492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4149" y="3754124"/>
              <a:ext cx="1039387" cy="1434719"/>
            </a:xfrm>
            <a:custGeom>
              <a:avLst/>
              <a:gdLst>
                <a:gd name="T0" fmla="*/ 465650 w 21600"/>
                <a:gd name="T1" fmla="*/ 642614 h 21600"/>
                <a:gd name="T2" fmla="*/ 465650 w 21600"/>
                <a:gd name="T3" fmla="*/ 642614 h 21600"/>
                <a:gd name="T4" fmla="*/ 465650 w 21600"/>
                <a:gd name="T5" fmla="*/ 642614 h 21600"/>
                <a:gd name="T6" fmla="*/ 465650 w 21600"/>
                <a:gd name="T7" fmla="*/ 642614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599" y="19319"/>
                    <a:pt x="2450" y="16801"/>
                    <a:pt x="2484" y="14243"/>
                  </a:cubicBezTo>
                  <a:cubicBezTo>
                    <a:pt x="2517" y="11783"/>
                    <a:pt x="1795" y="9348"/>
                    <a:pt x="369" y="7115"/>
                  </a:cubicBezTo>
                  <a:cubicBezTo>
                    <a:pt x="2954" y="5544"/>
                    <a:pt x="5729" y="4145"/>
                    <a:pt x="8660" y="2935"/>
                  </a:cubicBezTo>
                  <a:cubicBezTo>
                    <a:pt x="11475" y="1774"/>
                    <a:pt x="14423" y="792"/>
                    <a:pt x="17472" y="0"/>
                  </a:cubicBezTo>
                  <a:cubicBezTo>
                    <a:pt x="18424" y="1392"/>
                    <a:pt x="19249" y="2828"/>
                    <a:pt x="19941" y="4299"/>
                  </a:cubicBezTo>
                  <a:cubicBezTo>
                    <a:pt x="20628" y="5761"/>
                    <a:pt x="21182" y="7254"/>
                    <a:pt x="21600" y="8768"/>
                  </a:cubicBezTo>
                  <a:cubicBezTo>
                    <a:pt x="17647" y="9790"/>
                    <a:pt x="13931" y="11242"/>
                    <a:pt x="10580" y="13074"/>
                  </a:cubicBezTo>
                  <a:cubicBezTo>
                    <a:pt x="6331" y="15397"/>
                    <a:pt x="2739" y="18292"/>
                    <a:pt x="0" y="21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11" name="Фигура">
              <a:extLst>
                <a:ext uri="{FF2B5EF4-FFF2-40B4-BE49-F238E27FC236}">
                  <a16:creationId xmlns:a16="http://schemas.microsoft.com/office/drawing/2014/main" id="{376979EA-F1C8-B4CB-6475-0587F13BF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5659" y="6860291"/>
              <a:ext cx="1651842" cy="938811"/>
            </a:xfrm>
            <a:custGeom>
              <a:avLst/>
              <a:gdLst>
                <a:gd name="T0" fmla="*/ 740033 w 21600"/>
                <a:gd name="T1" fmla="*/ 420496 h 21600"/>
                <a:gd name="T2" fmla="*/ 740033 w 21600"/>
                <a:gd name="T3" fmla="*/ 420496 h 21600"/>
                <a:gd name="T4" fmla="*/ 740033 w 21600"/>
                <a:gd name="T5" fmla="*/ 420496 h 21600"/>
                <a:gd name="T6" fmla="*/ 740033 w 21600"/>
                <a:gd name="T7" fmla="*/ 42049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0760"/>
                  </a:moveTo>
                  <a:cubicBezTo>
                    <a:pt x="2417" y="10535"/>
                    <a:pt x="4758" y="9197"/>
                    <a:pt x="6789" y="6881"/>
                  </a:cubicBezTo>
                  <a:cubicBezTo>
                    <a:pt x="8363" y="5087"/>
                    <a:pt x="9712" y="2745"/>
                    <a:pt x="10754" y="0"/>
                  </a:cubicBezTo>
                  <a:cubicBezTo>
                    <a:pt x="12712" y="1261"/>
                    <a:pt x="14607" y="2807"/>
                    <a:pt x="16420" y="4621"/>
                  </a:cubicBezTo>
                  <a:cubicBezTo>
                    <a:pt x="18243" y="6446"/>
                    <a:pt x="19975" y="8537"/>
                    <a:pt x="21600" y="10871"/>
                  </a:cubicBezTo>
                  <a:cubicBezTo>
                    <a:pt x="20909" y="12874"/>
                    <a:pt x="20124" y="14771"/>
                    <a:pt x="19252" y="16541"/>
                  </a:cubicBezTo>
                  <a:cubicBezTo>
                    <a:pt x="18348" y="18376"/>
                    <a:pt x="17355" y="20069"/>
                    <a:pt x="16284" y="21600"/>
                  </a:cubicBezTo>
                  <a:cubicBezTo>
                    <a:pt x="14086" y="18339"/>
                    <a:pt x="11599" y="15738"/>
                    <a:pt x="8920" y="13900"/>
                  </a:cubicBezTo>
                  <a:cubicBezTo>
                    <a:pt x="6074" y="11946"/>
                    <a:pt x="3055" y="10883"/>
                    <a:pt x="0" y="1076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12" name="Фигура">
              <a:extLst>
                <a:ext uri="{FF2B5EF4-FFF2-40B4-BE49-F238E27FC236}">
                  <a16:creationId xmlns:a16="http://schemas.microsoft.com/office/drawing/2014/main" id="{D1767C4D-64B0-F98A-9B44-C491489F2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5530" y="7798027"/>
              <a:ext cx="1673741" cy="950613"/>
            </a:xfrm>
            <a:custGeom>
              <a:avLst/>
              <a:gdLst>
                <a:gd name="T0" fmla="*/ 749844 w 21600"/>
                <a:gd name="T1" fmla="*/ 425782 h 21600"/>
                <a:gd name="T2" fmla="*/ 749844 w 21600"/>
                <a:gd name="T3" fmla="*/ 425782 h 21600"/>
                <a:gd name="T4" fmla="*/ 749844 w 21600"/>
                <a:gd name="T5" fmla="*/ 425782 h 21600"/>
                <a:gd name="T6" fmla="*/ 749844 w 21600"/>
                <a:gd name="T7" fmla="*/ 425782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5318" y="0"/>
                  </a:moveTo>
                  <a:cubicBezTo>
                    <a:pt x="4313" y="1490"/>
                    <a:pt x="3372" y="3109"/>
                    <a:pt x="2504" y="4844"/>
                  </a:cubicBezTo>
                  <a:cubicBezTo>
                    <a:pt x="1583" y="6682"/>
                    <a:pt x="746" y="8645"/>
                    <a:pt x="0" y="10714"/>
                  </a:cubicBezTo>
                  <a:cubicBezTo>
                    <a:pt x="1578" y="13110"/>
                    <a:pt x="3279" y="15245"/>
                    <a:pt x="5081" y="17090"/>
                  </a:cubicBezTo>
                  <a:cubicBezTo>
                    <a:pt x="6828" y="18879"/>
                    <a:pt x="8662" y="20388"/>
                    <a:pt x="10561" y="21600"/>
                  </a:cubicBezTo>
                  <a:cubicBezTo>
                    <a:pt x="11799" y="18352"/>
                    <a:pt x="13454" y="15662"/>
                    <a:pt x="15392" y="13750"/>
                  </a:cubicBezTo>
                  <a:cubicBezTo>
                    <a:pt x="17296" y="11872"/>
                    <a:pt x="19421" y="10796"/>
                    <a:pt x="21600" y="10605"/>
                  </a:cubicBezTo>
                  <a:cubicBezTo>
                    <a:pt x="18748" y="10634"/>
                    <a:pt x="15914" y="9790"/>
                    <a:pt x="13225" y="8111"/>
                  </a:cubicBezTo>
                  <a:cubicBezTo>
                    <a:pt x="10326" y="6300"/>
                    <a:pt x="7644" y="3549"/>
                    <a:pt x="5318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13" name="Фигура">
              <a:extLst>
                <a:ext uri="{FF2B5EF4-FFF2-40B4-BE49-F238E27FC236}">
                  <a16:creationId xmlns:a16="http://schemas.microsoft.com/office/drawing/2014/main" id="{E6724D2D-1045-AA09-0232-65A60143B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6239" y="8885898"/>
              <a:ext cx="870307" cy="1439450"/>
            </a:xfrm>
            <a:custGeom>
              <a:avLst/>
              <a:gdLst>
                <a:gd name="T0" fmla="*/ 389902 w 21574"/>
                <a:gd name="T1" fmla="*/ 644733 h 21600"/>
                <a:gd name="T2" fmla="*/ 389902 w 21574"/>
                <a:gd name="T3" fmla="*/ 644733 h 21600"/>
                <a:gd name="T4" fmla="*/ 389902 w 21574"/>
                <a:gd name="T5" fmla="*/ 644733 h 21600"/>
                <a:gd name="T6" fmla="*/ 389902 w 21574"/>
                <a:gd name="T7" fmla="*/ 644733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74" h="21600" extrusionOk="0">
                  <a:moveTo>
                    <a:pt x="978" y="0"/>
                  </a:moveTo>
                  <a:cubicBezTo>
                    <a:pt x="354" y="2258"/>
                    <a:pt x="28" y="4543"/>
                    <a:pt x="2" y="6833"/>
                  </a:cubicBezTo>
                  <a:cubicBezTo>
                    <a:pt x="-26" y="9306"/>
                    <a:pt x="296" y="11776"/>
                    <a:pt x="964" y="14216"/>
                  </a:cubicBezTo>
                  <a:cubicBezTo>
                    <a:pt x="4922" y="14424"/>
                    <a:pt x="8759" y="15146"/>
                    <a:pt x="12215" y="16333"/>
                  </a:cubicBezTo>
                  <a:cubicBezTo>
                    <a:pt x="15970" y="17623"/>
                    <a:pt x="19175" y="19426"/>
                    <a:pt x="21574" y="21600"/>
                  </a:cubicBezTo>
                  <a:cubicBezTo>
                    <a:pt x="18745" y="18509"/>
                    <a:pt x="16825" y="15144"/>
                    <a:pt x="15901" y="11655"/>
                  </a:cubicBezTo>
                  <a:cubicBezTo>
                    <a:pt x="15031" y="8373"/>
                    <a:pt x="15055" y="5027"/>
                    <a:pt x="15971" y="1749"/>
                  </a:cubicBezTo>
                  <a:cubicBezTo>
                    <a:pt x="13481" y="1261"/>
                    <a:pt x="10943" y="869"/>
                    <a:pt x="8372" y="574"/>
                  </a:cubicBezTo>
                  <a:cubicBezTo>
                    <a:pt x="5928" y="294"/>
                    <a:pt x="3459" y="102"/>
                    <a:pt x="978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14" name="Фигура">
              <a:extLst>
                <a:ext uri="{FF2B5EF4-FFF2-40B4-BE49-F238E27FC236}">
                  <a16:creationId xmlns:a16="http://schemas.microsoft.com/office/drawing/2014/main" id="{D1A7F28D-A52A-CF57-5B3A-3F83A20D5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6407" y="9893226"/>
              <a:ext cx="878461" cy="1488261"/>
            </a:xfrm>
            <a:custGeom>
              <a:avLst/>
              <a:gdLst>
                <a:gd name="T0" fmla="*/ 393555 w 21590"/>
                <a:gd name="T1" fmla="*/ 666596 h 21600"/>
                <a:gd name="T2" fmla="*/ 393555 w 21590"/>
                <a:gd name="T3" fmla="*/ 666596 h 21600"/>
                <a:gd name="T4" fmla="*/ 393555 w 21590"/>
                <a:gd name="T5" fmla="*/ 666596 h 21600"/>
                <a:gd name="T6" fmla="*/ 393555 w 21590"/>
                <a:gd name="T7" fmla="*/ 66659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0" h="21600" extrusionOk="0">
                  <a:moveTo>
                    <a:pt x="6180" y="20003"/>
                  </a:moveTo>
                  <a:cubicBezTo>
                    <a:pt x="8533" y="20471"/>
                    <a:pt x="10939" y="20840"/>
                    <a:pt x="13381" y="21108"/>
                  </a:cubicBezTo>
                  <a:cubicBezTo>
                    <a:pt x="15768" y="21370"/>
                    <a:pt x="18183" y="21534"/>
                    <a:pt x="20608" y="21600"/>
                  </a:cubicBezTo>
                  <a:cubicBezTo>
                    <a:pt x="21272" y="19324"/>
                    <a:pt x="21600" y="17019"/>
                    <a:pt x="21590" y="14710"/>
                  </a:cubicBezTo>
                  <a:cubicBezTo>
                    <a:pt x="21579" y="12392"/>
                    <a:pt x="21228" y="10080"/>
                    <a:pt x="20540" y="7798"/>
                  </a:cubicBezTo>
                  <a:cubicBezTo>
                    <a:pt x="16481" y="7552"/>
                    <a:pt x="12569" y="6765"/>
                    <a:pt x="9098" y="5498"/>
                  </a:cubicBezTo>
                  <a:cubicBezTo>
                    <a:pt x="5353" y="4130"/>
                    <a:pt x="2230" y="2243"/>
                    <a:pt x="0" y="0"/>
                  </a:cubicBezTo>
                  <a:cubicBezTo>
                    <a:pt x="2813" y="2901"/>
                    <a:pt x="4800" y="6056"/>
                    <a:pt x="5881" y="9338"/>
                  </a:cubicBezTo>
                  <a:cubicBezTo>
                    <a:pt x="7039" y="12855"/>
                    <a:pt x="7140" y="16466"/>
                    <a:pt x="6180" y="2000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15" name="Фигура">
              <a:extLst>
                <a:ext uri="{FF2B5EF4-FFF2-40B4-BE49-F238E27FC236}">
                  <a16:creationId xmlns:a16="http://schemas.microsoft.com/office/drawing/2014/main" id="{71950E2E-E102-D743-B6DC-94DDD138F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5868" y="10416320"/>
              <a:ext cx="1046944" cy="1442633"/>
            </a:xfrm>
            <a:custGeom>
              <a:avLst/>
              <a:gdLst>
                <a:gd name="T0" fmla="*/ 469036 w 21600"/>
                <a:gd name="T1" fmla="*/ 646159 h 21600"/>
                <a:gd name="T2" fmla="*/ 469036 w 21600"/>
                <a:gd name="T3" fmla="*/ 646159 h 21600"/>
                <a:gd name="T4" fmla="*/ 469036 w 21600"/>
                <a:gd name="T5" fmla="*/ 646159 h 21600"/>
                <a:gd name="T6" fmla="*/ 469036 w 21600"/>
                <a:gd name="T7" fmla="*/ 646159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2716"/>
                  </a:moveTo>
                  <a:cubicBezTo>
                    <a:pt x="367" y="14244"/>
                    <a:pt x="886" y="15750"/>
                    <a:pt x="1554" y="17223"/>
                  </a:cubicBezTo>
                  <a:cubicBezTo>
                    <a:pt x="2234" y="18725"/>
                    <a:pt x="3067" y="20188"/>
                    <a:pt x="4046" y="21600"/>
                  </a:cubicBezTo>
                  <a:cubicBezTo>
                    <a:pt x="7156" y="20827"/>
                    <a:pt x="10151" y="19829"/>
                    <a:pt x="12986" y="18621"/>
                  </a:cubicBezTo>
                  <a:cubicBezTo>
                    <a:pt x="15833" y="17407"/>
                    <a:pt x="18504" y="15988"/>
                    <a:pt x="20958" y="14384"/>
                  </a:cubicBezTo>
                  <a:cubicBezTo>
                    <a:pt x="19414" y="12122"/>
                    <a:pt x="18670" y="9616"/>
                    <a:pt x="18792" y="7093"/>
                  </a:cubicBezTo>
                  <a:cubicBezTo>
                    <a:pt x="18913" y="4597"/>
                    <a:pt x="19877" y="2161"/>
                    <a:pt x="21600" y="0"/>
                  </a:cubicBezTo>
                  <a:cubicBezTo>
                    <a:pt x="19027" y="2933"/>
                    <a:pt x="15809" y="5540"/>
                    <a:pt x="12076" y="7719"/>
                  </a:cubicBezTo>
                  <a:cubicBezTo>
                    <a:pt x="8442" y="9840"/>
                    <a:pt x="4365" y="11527"/>
                    <a:pt x="0" y="1271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16" name="Фигура">
              <a:extLst>
                <a:ext uri="{FF2B5EF4-FFF2-40B4-BE49-F238E27FC236}">
                  <a16:creationId xmlns:a16="http://schemas.microsoft.com/office/drawing/2014/main" id="{44177099-8628-32F3-05B8-5C4801E16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614" y="8409544"/>
              <a:ext cx="1062436" cy="1494934"/>
            </a:xfrm>
            <a:custGeom>
              <a:avLst/>
              <a:gdLst>
                <a:gd name="T0" fmla="*/ 475976 w 21600"/>
                <a:gd name="T1" fmla="*/ 669585 h 21600"/>
                <a:gd name="T2" fmla="*/ 475976 w 21600"/>
                <a:gd name="T3" fmla="*/ 669585 h 21600"/>
                <a:gd name="T4" fmla="*/ 475976 w 21600"/>
                <a:gd name="T5" fmla="*/ 669585 h 21600"/>
                <a:gd name="T6" fmla="*/ 475976 w 21600"/>
                <a:gd name="T7" fmla="*/ 66958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787" y="19325"/>
                    <a:pt x="2775" y="16776"/>
                    <a:pt x="2880" y="14171"/>
                  </a:cubicBezTo>
                  <a:cubicBezTo>
                    <a:pt x="2981" y="11650"/>
                    <a:pt x="2252" y="9147"/>
                    <a:pt x="750" y="6862"/>
                  </a:cubicBezTo>
                  <a:cubicBezTo>
                    <a:pt x="3286" y="5390"/>
                    <a:pt x="5989" y="4071"/>
                    <a:pt x="8832" y="2916"/>
                  </a:cubicBezTo>
                  <a:cubicBezTo>
                    <a:pt x="11639" y="1776"/>
                    <a:pt x="14574" y="801"/>
                    <a:pt x="17605" y="0"/>
                  </a:cubicBezTo>
                  <a:cubicBezTo>
                    <a:pt x="18624" y="1352"/>
                    <a:pt x="19475" y="2765"/>
                    <a:pt x="20149" y="4222"/>
                  </a:cubicBezTo>
                  <a:cubicBezTo>
                    <a:pt x="20805" y="5641"/>
                    <a:pt x="21290" y="7097"/>
                    <a:pt x="21600" y="8575"/>
                  </a:cubicBezTo>
                  <a:cubicBezTo>
                    <a:pt x="17578" y="9607"/>
                    <a:pt x="13811" y="11085"/>
                    <a:pt x="10439" y="12955"/>
                  </a:cubicBezTo>
                  <a:cubicBezTo>
                    <a:pt x="6186" y="15315"/>
                    <a:pt x="2637" y="18254"/>
                    <a:pt x="0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17" name="Фигура">
              <a:extLst>
                <a:ext uri="{FF2B5EF4-FFF2-40B4-BE49-F238E27FC236}">
                  <a16:creationId xmlns:a16="http://schemas.microsoft.com/office/drawing/2014/main" id="{40A96FCE-3BDB-432E-5198-4024FBA15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974" y="7805307"/>
              <a:ext cx="1718746" cy="952602"/>
            </a:xfrm>
            <a:custGeom>
              <a:avLst/>
              <a:gdLst>
                <a:gd name="T0" fmla="*/ 770006 w 21600"/>
                <a:gd name="T1" fmla="*/ 426673 h 21600"/>
                <a:gd name="T2" fmla="*/ 770006 w 21600"/>
                <a:gd name="T3" fmla="*/ 426673 h 21600"/>
                <a:gd name="T4" fmla="*/ 770006 w 21600"/>
                <a:gd name="T5" fmla="*/ 426673 h 21600"/>
                <a:gd name="T6" fmla="*/ 770006 w 21600"/>
                <a:gd name="T7" fmla="*/ 426673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5129" y="0"/>
                  </a:moveTo>
                  <a:cubicBezTo>
                    <a:pt x="4121" y="1566"/>
                    <a:pt x="3178" y="3264"/>
                    <a:pt x="2308" y="5080"/>
                  </a:cubicBezTo>
                  <a:cubicBezTo>
                    <a:pt x="1467" y="6838"/>
                    <a:pt x="695" y="8701"/>
                    <a:pt x="0" y="10656"/>
                  </a:cubicBezTo>
                  <a:cubicBezTo>
                    <a:pt x="1457" y="12975"/>
                    <a:pt x="3029" y="15047"/>
                    <a:pt x="4697" y="16845"/>
                  </a:cubicBezTo>
                  <a:cubicBezTo>
                    <a:pt x="6468" y="18754"/>
                    <a:pt x="8337" y="20347"/>
                    <a:pt x="10280" y="21600"/>
                  </a:cubicBezTo>
                  <a:cubicBezTo>
                    <a:pt x="11568" y="17986"/>
                    <a:pt x="13374" y="15068"/>
                    <a:pt x="15506" y="13155"/>
                  </a:cubicBezTo>
                  <a:cubicBezTo>
                    <a:pt x="17398" y="11457"/>
                    <a:pt x="19488" y="10606"/>
                    <a:pt x="21600" y="10673"/>
                  </a:cubicBezTo>
                  <a:cubicBezTo>
                    <a:pt x="18522" y="10683"/>
                    <a:pt x="15469" y="9698"/>
                    <a:pt x="12583" y="7764"/>
                  </a:cubicBezTo>
                  <a:cubicBezTo>
                    <a:pt x="9875" y="5949"/>
                    <a:pt x="7355" y="3324"/>
                    <a:pt x="512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18" name="Фигура">
              <a:extLst>
                <a:ext uri="{FF2B5EF4-FFF2-40B4-BE49-F238E27FC236}">
                  <a16:creationId xmlns:a16="http://schemas.microsoft.com/office/drawing/2014/main" id="{96D3209A-9990-CF85-6965-0336E4FE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749" y="4207669"/>
              <a:ext cx="888730" cy="1428266"/>
            </a:xfrm>
            <a:custGeom>
              <a:avLst/>
              <a:gdLst>
                <a:gd name="T0" fmla="*/ 398155 w 21600"/>
                <a:gd name="T1" fmla="*/ 639724 h 21600"/>
                <a:gd name="T2" fmla="*/ 398155 w 21600"/>
                <a:gd name="T3" fmla="*/ 639724 h 21600"/>
                <a:gd name="T4" fmla="*/ 398155 w 21600"/>
                <a:gd name="T5" fmla="*/ 639724 h 21600"/>
                <a:gd name="T6" fmla="*/ 398155 w 21600"/>
                <a:gd name="T7" fmla="*/ 639724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6540" y="1909"/>
                  </a:moveTo>
                  <a:cubicBezTo>
                    <a:pt x="14025" y="1323"/>
                    <a:pt x="11437" y="867"/>
                    <a:pt x="8802" y="547"/>
                  </a:cubicBezTo>
                  <a:cubicBezTo>
                    <a:pt x="6220" y="233"/>
                    <a:pt x="3601" y="50"/>
                    <a:pt x="972" y="0"/>
                  </a:cubicBezTo>
                  <a:cubicBezTo>
                    <a:pt x="325" y="2403"/>
                    <a:pt x="0" y="4836"/>
                    <a:pt x="0" y="7273"/>
                  </a:cubicBezTo>
                  <a:cubicBezTo>
                    <a:pt x="0" y="9693"/>
                    <a:pt x="321" y="12109"/>
                    <a:pt x="960" y="14497"/>
                  </a:cubicBezTo>
                  <a:cubicBezTo>
                    <a:pt x="4680" y="14605"/>
                    <a:pt x="8322" y="15198"/>
                    <a:pt x="11651" y="16237"/>
                  </a:cubicBezTo>
                  <a:cubicBezTo>
                    <a:pt x="15634" y="17480"/>
                    <a:pt x="19054" y="19324"/>
                    <a:pt x="21600" y="21600"/>
                  </a:cubicBezTo>
                  <a:cubicBezTo>
                    <a:pt x="18944" y="18491"/>
                    <a:pt x="17165" y="15121"/>
                    <a:pt x="16341" y="11637"/>
                  </a:cubicBezTo>
                  <a:cubicBezTo>
                    <a:pt x="15578" y="8408"/>
                    <a:pt x="15645" y="5125"/>
                    <a:pt x="16540" y="190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19" name="Фигура">
              <a:extLst>
                <a:ext uri="{FF2B5EF4-FFF2-40B4-BE49-F238E27FC236}">
                  <a16:creationId xmlns:a16="http://schemas.microsoft.com/office/drawing/2014/main" id="{CC2472F4-38C3-92E8-AC9F-E0D16D17B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4702" y="6863373"/>
              <a:ext cx="1659552" cy="933692"/>
            </a:xfrm>
            <a:custGeom>
              <a:avLst/>
              <a:gdLst>
                <a:gd name="T0" fmla="*/ 743487 w 21600"/>
                <a:gd name="T1" fmla="*/ 418203 h 21600"/>
                <a:gd name="T2" fmla="*/ 743487 w 21600"/>
                <a:gd name="T3" fmla="*/ 418203 h 21600"/>
                <a:gd name="T4" fmla="*/ 743487 w 21600"/>
                <a:gd name="T5" fmla="*/ 418203 h 21600"/>
                <a:gd name="T6" fmla="*/ 743487 w 21600"/>
                <a:gd name="T7" fmla="*/ 418203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0681"/>
                  </a:moveTo>
                  <a:cubicBezTo>
                    <a:pt x="2198" y="10456"/>
                    <a:pt x="4339" y="9347"/>
                    <a:pt x="6261" y="7436"/>
                  </a:cubicBezTo>
                  <a:cubicBezTo>
                    <a:pt x="8112" y="5596"/>
                    <a:pt x="9714" y="3058"/>
                    <a:pt x="10954" y="0"/>
                  </a:cubicBezTo>
                  <a:cubicBezTo>
                    <a:pt x="12909" y="1320"/>
                    <a:pt x="14796" y="2937"/>
                    <a:pt x="16595" y="4834"/>
                  </a:cubicBezTo>
                  <a:cubicBezTo>
                    <a:pt x="18361" y="6698"/>
                    <a:pt x="20036" y="8824"/>
                    <a:pt x="21600" y="11190"/>
                  </a:cubicBezTo>
                  <a:cubicBezTo>
                    <a:pt x="20962" y="13131"/>
                    <a:pt x="20224" y="14962"/>
                    <a:pt x="19395" y="16660"/>
                  </a:cubicBezTo>
                  <a:cubicBezTo>
                    <a:pt x="18509" y="18475"/>
                    <a:pt x="17524" y="20130"/>
                    <a:pt x="16454" y="21600"/>
                  </a:cubicBezTo>
                  <a:cubicBezTo>
                    <a:pt x="14142" y="18168"/>
                    <a:pt x="11517" y="15464"/>
                    <a:pt x="8692" y="13603"/>
                  </a:cubicBezTo>
                  <a:cubicBezTo>
                    <a:pt x="5908" y="11769"/>
                    <a:pt x="2969" y="10781"/>
                    <a:pt x="0" y="1068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20" name="Фигура">
              <a:extLst>
                <a:ext uri="{FF2B5EF4-FFF2-40B4-BE49-F238E27FC236}">
                  <a16:creationId xmlns:a16="http://schemas.microsoft.com/office/drawing/2014/main" id="{0E77EBAB-14A5-EB69-0FCF-C4026CF91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8348" y="5265937"/>
              <a:ext cx="892945" cy="1450186"/>
            </a:xfrm>
            <a:custGeom>
              <a:avLst/>
              <a:gdLst>
                <a:gd name="T0" fmla="*/ 400043 w 21551"/>
                <a:gd name="T1" fmla="*/ 649542 h 21600"/>
                <a:gd name="T2" fmla="*/ 400043 w 21551"/>
                <a:gd name="T3" fmla="*/ 649542 h 21600"/>
                <a:gd name="T4" fmla="*/ 400043 w 21551"/>
                <a:gd name="T5" fmla="*/ 649542 h 21600"/>
                <a:gd name="T6" fmla="*/ 400043 w 21551"/>
                <a:gd name="T7" fmla="*/ 649542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51" h="21600" extrusionOk="0">
                  <a:moveTo>
                    <a:pt x="0" y="0"/>
                  </a:moveTo>
                  <a:cubicBezTo>
                    <a:pt x="2341" y="2266"/>
                    <a:pt x="5555" y="4138"/>
                    <a:pt x="9355" y="5450"/>
                  </a:cubicBezTo>
                  <a:cubicBezTo>
                    <a:pt x="12767" y="6627"/>
                    <a:pt x="16561" y="7319"/>
                    <a:pt x="20460" y="7477"/>
                  </a:cubicBezTo>
                  <a:cubicBezTo>
                    <a:pt x="21128" y="9765"/>
                    <a:pt x="21490" y="12084"/>
                    <a:pt x="21544" y="14410"/>
                  </a:cubicBezTo>
                  <a:cubicBezTo>
                    <a:pt x="21600" y="16816"/>
                    <a:pt x="21325" y="19222"/>
                    <a:pt x="20723" y="21600"/>
                  </a:cubicBezTo>
                  <a:cubicBezTo>
                    <a:pt x="18173" y="21543"/>
                    <a:pt x="15634" y="21371"/>
                    <a:pt x="13125" y="21086"/>
                  </a:cubicBezTo>
                  <a:cubicBezTo>
                    <a:pt x="10548" y="20794"/>
                    <a:pt x="8010" y="20382"/>
                    <a:pt x="5533" y="19856"/>
                  </a:cubicBezTo>
                  <a:cubicBezTo>
                    <a:pt x="6430" y="16507"/>
                    <a:pt x="6421" y="13089"/>
                    <a:pt x="5507" y="9741"/>
                  </a:cubicBezTo>
                  <a:cubicBezTo>
                    <a:pt x="4574" y="6326"/>
                    <a:pt x="2712" y="30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21" name="Фигура">
              <a:extLst>
                <a:ext uri="{FF2B5EF4-FFF2-40B4-BE49-F238E27FC236}">
                  <a16:creationId xmlns:a16="http://schemas.microsoft.com/office/drawing/2014/main" id="{E31FE1BD-393D-ED07-6865-FCC34656B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2957" y="5781729"/>
              <a:ext cx="1013997" cy="1391712"/>
            </a:xfrm>
            <a:custGeom>
              <a:avLst/>
              <a:gdLst>
                <a:gd name="T0" fmla="*/ 454275 w 21600"/>
                <a:gd name="T1" fmla="*/ 623351 h 21600"/>
                <a:gd name="T2" fmla="*/ 454275 w 21600"/>
                <a:gd name="T3" fmla="*/ 623351 h 21600"/>
                <a:gd name="T4" fmla="*/ 454275 w 21600"/>
                <a:gd name="T5" fmla="*/ 623351 h 21600"/>
                <a:gd name="T6" fmla="*/ 454275 w 21600"/>
                <a:gd name="T7" fmla="*/ 62335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205" y="2238"/>
                    <a:pt x="19491" y="4669"/>
                    <a:pt x="19508" y="7127"/>
                  </a:cubicBezTo>
                  <a:cubicBezTo>
                    <a:pt x="19524" y="9517"/>
                    <a:pt x="20230" y="11878"/>
                    <a:pt x="21581" y="14056"/>
                  </a:cubicBezTo>
                  <a:cubicBezTo>
                    <a:pt x="19043" y="15781"/>
                    <a:pt x="16253" y="17297"/>
                    <a:pt x="13261" y="18577"/>
                  </a:cubicBezTo>
                  <a:cubicBezTo>
                    <a:pt x="10355" y="19821"/>
                    <a:pt x="7275" y="20834"/>
                    <a:pt x="4074" y="21600"/>
                  </a:cubicBezTo>
                  <a:cubicBezTo>
                    <a:pt x="3112" y="20217"/>
                    <a:pt x="2293" y="18783"/>
                    <a:pt x="1622" y="17312"/>
                  </a:cubicBezTo>
                  <a:cubicBezTo>
                    <a:pt x="909" y="15746"/>
                    <a:pt x="366" y="14142"/>
                    <a:pt x="0" y="12514"/>
                  </a:cubicBezTo>
                  <a:cubicBezTo>
                    <a:pt x="4444" y="11395"/>
                    <a:pt x="8594" y="9734"/>
                    <a:pt x="12274" y="7601"/>
                  </a:cubicBezTo>
                  <a:cubicBezTo>
                    <a:pt x="15951" y="5470"/>
                    <a:pt x="19104" y="2900"/>
                    <a:pt x="2160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lIns="50787" tIns="50787" rIns="50787" bIns="50787" anchor="ctr"/>
            <a:lstStyle/>
            <a:p>
              <a:endParaRPr lang="en-US" sz="2000" dirty="0"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E2E6FF-6484-B80A-9580-597E7D6F9A65}"/>
                </a:ext>
              </a:extLst>
            </p:cNvPr>
            <p:cNvSpPr txBox="1"/>
            <p:nvPr/>
          </p:nvSpPr>
          <p:spPr>
            <a:xfrm>
              <a:off x="11084044" y="4332717"/>
              <a:ext cx="2211801" cy="7519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+mj-lt"/>
                  <a:cs typeface="Poppins" pitchFamily="2" charset="77"/>
                </a:rPr>
                <a:t>+Flexibility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DF03E4-B1FD-575E-C196-DE579EF0CC01}"/>
                </a:ext>
              </a:extLst>
            </p:cNvPr>
            <p:cNvSpPr txBox="1"/>
            <p:nvPr/>
          </p:nvSpPr>
          <p:spPr>
            <a:xfrm>
              <a:off x="11659116" y="10718518"/>
              <a:ext cx="1061647" cy="34675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+mj-lt"/>
                  <a:cs typeface="Poppins" pitchFamily="2" charset="77"/>
                </a:rPr>
                <a:t>+Quality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7461F4-7A62-F0FF-4A7F-3F4D16D61854}"/>
                </a:ext>
              </a:extLst>
            </p:cNvPr>
            <p:cNvSpPr txBox="1"/>
            <p:nvPr/>
          </p:nvSpPr>
          <p:spPr>
            <a:xfrm>
              <a:off x="14021484" y="9219531"/>
              <a:ext cx="1746535" cy="34675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+mj-lt"/>
                  <a:cs typeface="Poppins" pitchFamily="2" charset="77"/>
                </a:rPr>
                <a:t>+Transparency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532089-DC6D-BCA0-BC6F-B483467ADBAF}"/>
                </a:ext>
              </a:extLst>
            </p:cNvPr>
            <p:cNvSpPr txBox="1"/>
            <p:nvPr/>
          </p:nvSpPr>
          <p:spPr>
            <a:xfrm>
              <a:off x="13617133" y="5834291"/>
              <a:ext cx="2555231" cy="7519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+mj-lt"/>
                  <a:cs typeface="Poppins" pitchFamily="2" charset="77"/>
                </a:rPr>
                <a:t>+Productivity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ADCB56-C4FC-8689-619B-4E4F8EC459F3}"/>
                </a:ext>
              </a:extLst>
            </p:cNvPr>
            <p:cNvSpPr txBox="1"/>
            <p:nvPr/>
          </p:nvSpPr>
          <p:spPr>
            <a:xfrm>
              <a:off x="8443790" y="9086167"/>
              <a:ext cx="2067670" cy="613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-Risk of wrong product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D19D78-82C6-493C-E8F4-2CE167483BC9}"/>
                </a:ext>
              </a:extLst>
            </p:cNvPr>
            <p:cNvSpPr txBox="1"/>
            <p:nvPr/>
          </p:nvSpPr>
          <p:spPr>
            <a:xfrm>
              <a:off x="8720693" y="6036879"/>
              <a:ext cx="1518703" cy="34675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  <a:cs typeface="Poppins" pitchFamily="2" charset="77"/>
                </a:rPr>
                <a:t>+Satisfaction</a:t>
              </a:r>
            </a:p>
          </p:txBody>
        </p:sp>
      </p:grp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4CDB7E78-D818-10F8-FD6B-C45213F0369E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4FD0663B-A84A-D7B5-B3B4-96B7A7CF0A7A}"/>
              </a:ext>
            </a:extLst>
          </p:cNvPr>
          <p:cNvSpPr/>
          <p:nvPr/>
        </p:nvSpPr>
        <p:spPr>
          <a:xfrm rot="1409145">
            <a:off x="17473153" y="3951255"/>
            <a:ext cx="4095750" cy="2357647"/>
          </a:xfrm>
          <a:prstGeom prst="wedgeRoundRect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Teams that fully adopt an agile mindset not just a framework see 300% improvement in productivity</a:t>
            </a: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24AE3528-C956-1C9F-BCC2-06EB0218DD81}"/>
              </a:ext>
            </a:extLst>
          </p:cNvPr>
          <p:cNvSpPr/>
          <p:nvPr/>
        </p:nvSpPr>
        <p:spPr>
          <a:xfrm rot="1409145">
            <a:off x="13698571" y="10704538"/>
            <a:ext cx="4095750" cy="2357647"/>
          </a:xfrm>
          <a:prstGeom prst="wedgeRoundRectCallo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Feedback loops and retrospectives lead to 25% higher responsiveness from clients and 42% higher quality</a:t>
            </a: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2B76BAA6-B9DA-9715-EB00-1AC2D625E5FA}"/>
              </a:ext>
            </a:extLst>
          </p:cNvPr>
          <p:cNvSpPr/>
          <p:nvPr/>
        </p:nvSpPr>
        <p:spPr>
          <a:xfrm rot="20164600">
            <a:off x="3653259" y="4150044"/>
            <a:ext cx="4095750" cy="2357647"/>
          </a:xfrm>
          <a:prstGeom prst="wedgeRoundRect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i="0" dirty="0">
                <a:solidFill>
                  <a:schemeClr val="bg1"/>
                </a:solidFill>
                <a:effectLst/>
              </a:rPr>
              <a:t>Businesses that fully adopted agile before pandemic outperformed  on customer satisfaction, employee engagement, and operational performance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B2813D7F-5DFE-DFB6-7F89-97F4DF81C790}"/>
              </a:ext>
            </a:extLst>
          </p:cNvPr>
          <p:cNvSpPr/>
          <p:nvPr/>
        </p:nvSpPr>
        <p:spPr>
          <a:xfrm rot="1409145">
            <a:off x="17516854" y="7546402"/>
            <a:ext cx="4095750" cy="2357647"/>
          </a:xfrm>
          <a:prstGeom prst="wedgeRoundRect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Agile HR practitioners said the top success factor is “transparency in the flow of work”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991AB099-7110-EA03-2F2F-FC5466F285B6}"/>
              </a:ext>
            </a:extLst>
          </p:cNvPr>
          <p:cNvSpPr/>
          <p:nvPr/>
        </p:nvSpPr>
        <p:spPr>
          <a:xfrm rot="20140355">
            <a:off x="4003786" y="8589910"/>
            <a:ext cx="4095750" cy="2357647"/>
          </a:xfrm>
          <a:prstGeom prst="wedgeRoundRectCallou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Most important measure of Agile success for DevOps is reduced risk with as much as a 47% reduction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FD4BE983-1443-2025-3282-FF8240C6A48E}"/>
              </a:ext>
            </a:extLst>
          </p:cNvPr>
          <p:cNvSpPr/>
          <p:nvPr/>
        </p:nvSpPr>
        <p:spPr>
          <a:xfrm rot="1174095">
            <a:off x="13503324" y="566034"/>
            <a:ext cx="4095750" cy="2357647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I</a:t>
            </a:r>
            <a:r>
              <a:rPr lang="en-US" sz="2600" b="0" i="0" dirty="0">
                <a:solidFill>
                  <a:schemeClr val="bg1"/>
                </a:solidFill>
                <a:effectLst/>
              </a:rPr>
              <a:t>t is the flexibility of agile that makes it 37% faster and 16% more productive than the conventional project development models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54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bg2">
                <a:lumMod val="90000"/>
              </a:schemeClr>
            </a:gs>
            <a:gs pos="83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BBB2A-157A-39CA-80A7-EC056429A6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50EC-DC53-DFC9-B503-6B8618586D1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Safe, inclusive spaces with engaged employees focusing on interactions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03607-C55A-B08C-A124-D9632C035C1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Human intelligence supported by the right tools and processes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CB1C7-201C-22D7-5629-63CEACEE087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Teams not groups of people supported by responsible leadership</a:t>
            </a:r>
          </a:p>
          <a:p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DA5BA-4089-D693-A75D-BE1DA8C67CF4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Customer-centric (value-based) approach for improved outcomes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F8D8DB-A3BE-7B82-AEEF-B681C818DE7C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Disruption to create positive change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3F6821-AF35-98E7-082F-3083D2BD1478}"/>
              </a:ext>
            </a:extLst>
          </p:cNvPr>
          <p:cNvSpPr>
            <a:spLocks noGrp="1"/>
          </p:cNvSpPr>
          <p:nvPr>
            <p:ph idx="24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Right-time decision making due to real-time transparency and visibility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31C16C-1F21-CCCA-7404-385A32E66A8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14904792" y="5023367"/>
            <a:ext cx="7078908" cy="1301578"/>
          </a:xfrm>
        </p:spPr>
        <p:txBody>
          <a:bodyPr>
            <a:noAutofit/>
          </a:bodyPr>
          <a:lstStyle/>
          <a:p>
            <a:r>
              <a:rPr lang="en-US" sz="3600" dirty="0"/>
              <a:t>Every step is toward the goal of value supporting the vision and mission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BFCCD0-AA84-6CEC-5BD5-5DE993A5E40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14904792" y="6860138"/>
            <a:ext cx="6831258" cy="1293336"/>
          </a:xfrm>
        </p:spPr>
        <p:txBody>
          <a:bodyPr>
            <a:noAutofit/>
          </a:bodyPr>
          <a:lstStyle/>
          <a:p>
            <a:r>
              <a:rPr lang="en-US" sz="3600" dirty="0"/>
              <a:t>Built-in efficiency and risk management using iterative work cycles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C58E13-9C84-71D4-B997-EF164C37D989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14884453" y="8840710"/>
            <a:ext cx="7575497" cy="1234364"/>
          </a:xfrm>
        </p:spPr>
        <p:txBody>
          <a:bodyPr>
            <a:noAutofit/>
          </a:bodyPr>
          <a:lstStyle/>
          <a:p>
            <a:r>
              <a:rPr lang="en-US" sz="3600" dirty="0"/>
              <a:t>Flexible, innovate, and collaborative environment that can scale more easily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970276-6A09-AF21-E965-95F6C6B6D782}"/>
              </a:ext>
            </a:extLst>
          </p:cNvPr>
          <p:cNvSpPr>
            <a:spLocks noGrp="1"/>
          </p:cNvSpPr>
          <p:nvPr>
            <p:ph idx="28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Constructive criticism, feedback loops, and continuous improvement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7649C00-34B4-2C1B-E8BD-3322D67D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But what does it look like?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9BCC2AA-60F5-6588-5040-6A09A0B4AEDE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04588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bg2">
                <a:lumMod val="90000"/>
              </a:schemeClr>
            </a:gs>
            <a:gs pos="83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E6672A-67DD-C363-FDA3-3C961B175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23B02-36FD-4B64-3A61-F6231DA1C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0F1EB"/>
              </a:clrFrom>
              <a:clrTo>
                <a:srgbClr val="E0F1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7" t="8964" r="11379" b="12293"/>
          <a:stretch/>
        </p:blipFill>
        <p:spPr>
          <a:xfrm>
            <a:off x="3810000" y="997489"/>
            <a:ext cx="18326100" cy="117152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accent3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4CEBED-15AD-CC69-8B93-D30576624AED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124857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AFBD49A-021E-4DEE-C7F8-FB8784F907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0" r="14490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4BD90A-1D0D-0B1F-10CA-BC90121C3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D500CF-8D48-D7DA-AAB9-6579883F5C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208" y="5532437"/>
            <a:ext cx="4712924" cy="2651125"/>
          </a:xfrm>
        </p:spPr>
        <p:txBody>
          <a:bodyPr/>
          <a:lstStyle/>
          <a:p>
            <a:r>
              <a:rPr lang="en-US" dirty="0"/>
              <a:t>Survey</a:t>
            </a:r>
            <a:br>
              <a:rPr lang="en-US" dirty="0"/>
            </a:br>
            <a:r>
              <a:rPr lang="en-US" dirty="0"/>
              <a:t>says…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668642-25BD-ABC0-4CD0-4F59B2E89580}"/>
              </a:ext>
            </a:extLst>
          </p:cNvPr>
          <p:cNvSpPr/>
          <p:nvPr/>
        </p:nvSpPr>
        <p:spPr>
          <a:xfrm>
            <a:off x="6046236" y="10954139"/>
            <a:ext cx="5113176" cy="108235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Company culture is an important factor for 46% of job seekers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991587-9023-461E-524E-B41797C25F3B}"/>
              </a:ext>
            </a:extLst>
          </p:cNvPr>
          <p:cNvSpPr/>
          <p:nvPr/>
        </p:nvSpPr>
        <p:spPr>
          <a:xfrm>
            <a:off x="5750767" y="7295598"/>
            <a:ext cx="5113176" cy="108235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86% of job seekers avoid companies with a bad reputation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8E5A3E-C7EF-257B-33E2-B258808720F2}"/>
              </a:ext>
            </a:extLst>
          </p:cNvPr>
          <p:cNvSpPr/>
          <p:nvPr/>
        </p:nvSpPr>
        <p:spPr>
          <a:xfrm>
            <a:off x="5508170" y="3455437"/>
            <a:ext cx="5651241" cy="108235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69% of employees would work harder if they received more recognition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DE626F-B89E-3D16-7A8B-A17310F60F0C}"/>
              </a:ext>
            </a:extLst>
          </p:cNvPr>
          <p:cNvSpPr/>
          <p:nvPr/>
        </p:nvSpPr>
        <p:spPr>
          <a:xfrm>
            <a:off x="14376201" y="2197795"/>
            <a:ext cx="5113176" cy="108235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Around 63% of US Companies find it harder to retain than to hire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60557D-68C2-6D75-549F-9BDD3F5F6C3B}"/>
              </a:ext>
            </a:extLst>
          </p:cNvPr>
          <p:cNvSpPr/>
          <p:nvPr/>
        </p:nvSpPr>
        <p:spPr>
          <a:xfrm>
            <a:off x="18483812" y="4369649"/>
            <a:ext cx="5113176" cy="108235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Attracting high caliber employees leads to 33% revenue increase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4D5520-D3B7-3B49-B669-495B2B135737}"/>
              </a:ext>
            </a:extLst>
          </p:cNvPr>
          <p:cNvSpPr/>
          <p:nvPr/>
        </p:nvSpPr>
        <p:spPr>
          <a:xfrm>
            <a:off x="19048906" y="6925125"/>
            <a:ext cx="5113176" cy="108235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Highly engaged employees lead to a 202% increase in performance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915AB2-3E20-25D5-3131-3170CE3D38B2}"/>
              </a:ext>
            </a:extLst>
          </p:cNvPr>
          <p:cNvSpPr/>
          <p:nvPr/>
        </p:nvSpPr>
        <p:spPr>
          <a:xfrm>
            <a:off x="17990847" y="10100642"/>
            <a:ext cx="5113176" cy="108235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Team Leaders have the highest impact on company culture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770409-F1C8-BACE-490B-3340300395DA}"/>
              </a:ext>
            </a:extLst>
          </p:cNvPr>
          <p:cNvSpPr/>
          <p:nvPr/>
        </p:nvSpPr>
        <p:spPr>
          <a:xfrm>
            <a:off x="7724191" y="2476663"/>
            <a:ext cx="1757265" cy="1082351"/>
          </a:xfrm>
          <a:prstGeom prst="ellipse">
            <a:avLst/>
          </a:prstGeom>
          <a:solidFill>
            <a:srgbClr val="E5C7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69%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47E219-9FE9-FFE8-E97E-A4E1F50257AD}"/>
              </a:ext>
            </a:extLst>
          </p:cNvPr>
          <p:cNvSpPr/>
          <p:nvPr/>
        </p:nvSpPr>
        <p:spPr>
          <a:xfrm>
            <a:off x="7428722" y="6316824"/>
            <a:ext cx="1757265" cy="1082351"/>
          </a:xfrm>
          <a:prstGeom prst="ellipse">
            <a:avLst/>
          </a:prstGeom>
          <a:solidFill>
            <a:srgbClr val="3561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86%</a:t>
            </a:r>
            <a:endParaRPr lang="en-US" sz="4400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A3F418-7632-49B8-5A44-327FD0519BED}"/>
              </a:ext>
            </a:extLst>
          </p:cNvPr>
          <p:cNvSpPr/>
          <p:nvPr/>
        </p:nvSpPr>
        <p:spPr>
          <a:xfrm>
            <a:off x="7724190" y="10084152"/>
            <a:ext cx="1757265" cy="1082351"/>
          </a:xfrm>
          <a:prstGeom prst="ellipse">
            <a:avLst/>
          </a:prstGeom>
          <a:solidFill>
            <a:srgbClr val="E6C30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86%</a:t>
            </a:r>
            <a:endParaRPr lang="en-US" sz="44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A2BE42-DE2F-FE21-AF25-7855F46CD771}"/>
              </a:ext>
            </a:extLst>
          </p:cNvPr>
          <p:cNvSpPr/>
          <p:nvPr/>
        </p:nvSpPr>
        <p:spPr>
          <a:xfrm>
            <a:off x="16233582" y="1219021"/>
            <a:ext cx="1757265" cy="1082351"/>
          </a:xfrm>
          <a:prstGeom prst="ellipse">
            <a:avLst/>
          </a:prstGeom>
          <a:solidFill>
            <a:srgbClr val="B246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86%</a:t>
            </a:r>
            <a:endParaRPr lang="en-US" sz="44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C044F2-AC1F-0DC2-154A-9228EF6BA295}"/>
              </a:ext>
            </a:extLst>
          </p:cNvPr>
          <p:cNvSpPr/>
          <p:nvPr/>
        </p:nvSpPr>
        <p:spPr>
          <a:xfrm>
            <a:off x="20161767" y="3451352"/>
            <a:ext cx="1757265" cy="1082351"/>
          </a:xfrm>
          <a:prstGeom prst="ellipse">
            <a:avLst/>
          </a:prstGeom>
          <a:solidFill>
            <a:srgbClr val="CB9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86%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8ABD22-533B-A33E-D789-3F5A60D99F70}"/>
              </a:ext>
            </a:extLst>
          </p:cNvPr>
          <p:cNvSpPr/>
          <p:nvPr/>
        </p:nvSpPr>
        <p:spPr>
          <a:xfrm>
            <a:off x="20726861" y="6085695"/>
            <a:ext cx="1757265" cy="1082351"/>
          </a:xfrm>
          <a:prstGeom prst="ellipse">
            <a:avLst/>
          </a:prstGeom>
          <a:solidFill>
            <a:srgbClr val="F2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86%</a:t>
            </a:r>
            <a:endParaRPr lang="en-US" sz="44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3C3D34-AFA4-113C-4406-8232CCE49494}"/>
              </a:ext>
            </a:extLst>
          </p:cNvPr>
          <p:cNvSpPr/>
          <p:nvPr/>
        </p:nvSpPr>
        <p:spPr>
          <a:xfrm>
            <a:off x="19911399" y="9182346"/>
            <a:ext cx="1757265" cy="1082351"/>
          </a:xfrm>
          <a:prstGeom prst="ellipse">
            <a:avLst/>
          </a:prstGeom>
          <a:solidFill>
            <a:srgbClr val="8F6A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86%</a:t>
            </a:r>
            <a:endParaRPr lang="en-US" sz="4400" b="1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2F7A7A5-7DFA-8BBF-9E69-214B89BDA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21EC90-2314-9B4B-5E72-1631F225AC23}"/>
              </a:ext>
            </a:extLst>
          </p:cNvPr>
          <p:cNvSpPr txBox="1"/>
          <p:nvPr/>
        </p:nvSpPr>
        <p:spPr>
          <a:xfrm>
            <a:off x="429208" y="10553700"/>
            <a:ext cx="310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Source: Team Stage 2022</a:t>
            </a:r>
          </a:p>
        </p:txBody>
      </p:sp>
    </p:spTree>
    <p:extLst>
      <p:ext uri="{BB962C8B-B14F-4D97-AF65-F5344CB8AC3E}">
        <p14:creationId xmlns:p14="http://schemas.microsoft.com/office/powerpoint/2010/main" val="50401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3C00D-0E30-F24C-33FC-D0AAA1876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40EC-E5F0-E423-9949-4CCB7EE0DE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74936" y="5339006"/>
            <a:ext cx="10190772" cy="26511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Who am I?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indra aim</a:t>
            </a:r>
            <a:r>
              <a:rPr lang="es-MX" dirty="0">
                <a:solidFill>
                  <a:schemeClr val="accent3"/>
                </a:solidFill>
              </a:rPr>
              <a:t>ée</a:t>
            </a:r>
            <a:r>
              <a:rPr lang="en-US" dirty="0">
                <a:solidFill>
                  <a:schemeClr val="accent3"/>
                </a:solidFill>
              </a:rPr>
              <a:t> books</a:t>
            </a:r>
            <a:br>
              <a:rPr lang="en-US" dirty="0">
                <a:solidFill>
                  <a:schemeClr val="accent3"/>
                </a:solidFill>
              </a:rPr>
            </a:br>
            <a:br>
              <a:rPr lang="en-US" dirty="0">
                <a:solidFill>
                  <a:schemeClr val="accent3"/>
                </a:solidFill>
              </a:rPr>
            </a:br>
            <a:br>
              <a:rPr lang="en-US" sz="3600" b="0" i="0" dirty="0">
                <a:solidFill>
                  <a:schemeClr val="tx1"/>
                </a:solidFill>
                <a:effectLst/>
                <a:latin typeface="+mn-lt"/>
              </a:rPr>
            </a:br>
            <a:br>
              <a:rPr lang="en-US" dirty="0">
                <a:solidFill>
                  <a:schemeClr val="accent3"/>
                </a:solidFill>
              </a:rPr>
            </a:br>
            <a:br>
              <a:rPr lang="en-US" dirty="0">
                <a:solidFill>
                  <a:schemeClr val="accent3"/>
                </a:solidFill>
              </a:rPr>
            </a:br>
            <a:br>
              <a:rPr lang="en-US" dirty="0">
                <a:solidFill>
                  <a:schemeClr val="accent3"/>
                </a:solidFill>
              </a:rPr>
            </a:br>
            <a:r>
              <a:rPr lang="en-US" sz="5300" dirty="0">
                <a:solidFill>
                  <a:schemeClr val="accent3"/>
                </a:solidFill>
              </a:rPr>
              <a:t>Learn more about me at:</a:t>
            </a:r>
            <a:br>
              <a:rPr lang="en-US" sz="5300" dirty="0">
                <a:solidFill>
                  <a:schemeClr val="accent3"/>
                </a:solidFill>
              </a:rPr>
            </a:br>
            <a:r>
              <a:rPr lang="en-US" sz="3600" dirty="0">
                <a:solidFill>
                  <a:schemeClr val="accent3"/>
                </a:solidFill>
              </a:rPr>
              <a:t>https://www.agilityforall.com/indra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B9D36-0C5A-2802-1650-4B85C4FA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09" y="1787769"/>
            <a:ext cx="9753600" cy="9753600"/>
          </a:xfrm>
          <a:prstGeom prst="ellipse">
            <a:avLst/>
          </a:prstGeom>
          <a:ln w="190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DF5DFE-5CF1-F4D4-338A-9800D6F82AA2}"/>
              </a:ext>
            </a:extLst>
          </p:cNvPr>
          <p:cNvSpPr txBox="1"/>
          <p:nvPr/>
        </p:nvSpPr>
        <p:spPr>
          <a:xfrm>
            <a:off x="14492997" y="5270390"/>
            <a:ext cx="95346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25 years focusing on changing how we work to achieve results in public and private sectors. Specializing in: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/>
              <a:t>Onboarding new teams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Revitalizing existing teams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Leadership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/>
              <a:t>Agile Ways of Working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Agile Delivery</a:t>
            </a:r>
          </a:p>
        </p:txBody>
      </p:sp>
    </p:spTree>
    <p:extLst>
      <p:ext uri="{BB962C8B-B14F-4D97-AF65-F5344CB8AC3E}">
        <p14:creationId xmlns:p14="http://schemas.microsoft.com/office/powerpoint/2010/main" val="69237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E214E-18CA-7E5A-3476-AE49D6C4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3B83CE-C066-02A6-7CA1-AECAAAEE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937008"/>
            <a:ext cx="17062450" cy="2471498"/>
          </a:xfrm>
        </p:spPr>
        <p:txBody>
          <a:bodyPr/>
          <a:lstStyle/>
          <a:p>
            <a:r>
              <a:rPr lang="en-US" dirty="0"/>
              <a:t>The results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0570AD5-0C6C-8489-FEA5-9DC299B7AA89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©2024 | AGILITY FOR ALL, LLC | PROPRIETARY &amp; 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9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B5259B-78A2-7176-3E51-9BDF8A8B5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DED02-D11D-40B2-CBF5-E8EBC858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27" y="959769"/>
            <a:ext cx="21025723" cy="2651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Tangible results – Value </a:t>
            </a:r>
            <a:r>
              <a:rPr lang="en-US" dirty="0" err="1">
                <a:solidFill>
                  <a:schemeClr val="bg1"/>
                </a:solidFill>
              </a:rPr>
              <a:t>value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valuE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872AE-4B30-D1D6-F73D-B98F58CBC6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9" y="7492796"/>
            <a:ext cx="5943600" cy="5943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C4D4E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FAFC94-7090-0D24-C0D6-CF8B690574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59" y="2558564"/>
            <a:ext cx="5943600" cy="5943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2">
                <a:lumMod val="20000"/>
                <a:lumOff val="8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DFAA0-1846-DFD3-2165-34777AE66BA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78" y="7484590"/>
            <a:ext cx="5943600" cy="5943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4">
                <a:lumMod val="20000"/>
                <a:lumOff val="8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9899B-77A9-A126-63AB-9583ED25F4B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57" y="2769369"/>
            <a:ext cx="5943600" cy="5943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3">
                <a:lumMod val="20000"/>
                <a:lumOff val="8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104D0-4F11-1EEA-CEAE-63D4F6B0E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DA101F5-8ED3-56A1-59C1-83CFB3DF1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40433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CF986-8A4A-7789-0CDC-F78D879F1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A1B07CA5-6AF7-695D-6F3E-DDB02060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10" y="5681293"/>
            <a:ext cx="7354173" cy="265112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people</a:t>
            </a:r>
            <a:br>
              <a:rPr lang="en-US" dirty="0"/>
            </a:br>
            <a:r>
              <a:rPr lang="en-US" dirty="0"/>
              <a:t>are saying</a:t>
            </a:r>
            <a:br>
              <a:rPr lang="en-US" dirty="0"/>
            </a:br>
            <a:r>
              <a:rPr lang="en-US" dirty="0"/>
              <a:t>about new ways of working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05841C9-F394-1B0C-7223-6722C5FFEEF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>
            <a:fillRect/>
          </a:stretch>
        </p:blipFill>
        <p:spPr>
          <a:xfrm>
            <a:off x="14681781" y="2190492"/>
            <a:ext cx="7697786" cy="769778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64ECDA-052A-7AB3-4D5C-F3586268B1AA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41" y="342900"/>
            <a:ext cx="6144768" cy="13030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AE578-D20D-7461-1FEE-DC31C8534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798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DFE4"/>
            </a:gs>
            <a:gs pos="74000">
              <a:srgbClr val="90A0AF"/>
            </a:gs>
            <a:gs pos="83000">
              <a:srgbClr val="7E90A1"/>
            </a:gs>
            <a:gs pos="100000">
              <a:srgbClr val="47617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A7DE1-D14F-14FD-DF20-A13C42DE2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A7A3-EB7D-5648-4B4C-4EE734195212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Adoption on software teams increased from 37% in 2020 to 86% in 2021</a:t>
            </a:r>
          </a:p>
          <a:p>
            <a:r>
              <a:rPr lang="en-US" sz="1800" dirty="0"/>
              <a:t>(source: Digital.ai)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7E78B-AAB1-859A-C8B4-D5AB94DE8E7C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91% of organizations state agile adoption is a strategic priority</a:t>
            </a:r>
          </a:p>
          <a:p>
            <a:r>
              <a:rPr lang="en-US" sz="2000" dirty="0"/>
              <a:t>(source: KPMG)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8F0CF1-089F-EA70-8BFA-461BC955BAFB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4600" dirty="0"/>
              <a:t>70% of agile organizations say it helps them achieve faster time to market</a:t>
            </a:r>
          </a:p>
          <a:p>
            <a:r>
              <a:rPr lang="en-US" sz="2000" dirty="0"/>
              <a:t>(source: JCURV)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2CE9B-31F2-0784-0E88-CD8E77098015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7800" dirty="0"/>
              <a:t>74% say improved results outweigh the effort to achieve results</a:t>
            </a:r>
          </a:p>
          <a:p>
            <a:r>
              <a:rPr lang="en-US" sz="4300" dirty="0"/>
              <a:t>(source: IPMA World and University of Applied Sciences)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746AC3-C324-9CDF-45EB-77E3311ADB51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Increased commercial/sales performance of 200+% when changing</a:t>
            </a:r>
          </a:p>
          <a:p>
            <a:r>
              <a:rPr lang="en-US" sz="2000" dirty="0"/>
              <a:t>(source: JCURV)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CF25A5-D298-7E86-9D69-2C98C108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614" y="740015"/>
            <a:ext cx="21025723" cy="2651126"/>
          </a:xfrm>
        </p:spPr>
        <p:txBody>
          <a:bodyPr/>
          <a:lstStyle/>
          <a:p>
            <a:r>
              <a:rPr lang="en-US" dirty="0">
                <a:solidFill>
                  <a:srgbClr val="47617A"/>
                </a:solidFill>
              </a:rPr>
              <a:t>Agile adoption by the numbers</a:t>
            </a:r>
            <a:br>
              <a:rPr lang="en-US" dirty="0">
                <a:solidFill>
                  <a:srgbClr val="47617A"/>
                </a:solidFill>
              </a:rPr>
            </a:br>
            <a:r>
              <a:rPr lang="en-US" dirty="0">
                <a:solidFill>
                  <a:srgbClr val="47617A"/>
                </a:solidFill>
              </a:rPr>
              <a:t>the good…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14C7611-EA24-8ED9-4070-B7FF9357798A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65FE61-7593-EAE5-52B0-04969737E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" y="286500"/>
            <a:ext cx="3328158" cy="31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82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DFE4"/>
            </a:gs>
            <a:gs pos="74000">
              <a:srgbClr val="90A0AF"/>
            </a:gs>
            <a:gs pos="83000">
              <a:srgbClr val="7E90A1"/>
            </a:gs>
            <a:gs pos="100000">
              <a:srgbClr val="47617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6421BB-0F3B-5747-FC21-93BBD33C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7617A"/>
                </a:solidFill>
              </a:rPr>
              <a:t>…The bad and the ugly</a:t>
            </a:r>
            <a:br>
              <a:rPr lang="en-US" dirty="0">
                <a:solidFill>
                  <a:srgbClr val="47617A"/>
                </a:solidFill>
              </a:rPr>
            </a:br>
            <a:r>
              <a:rPr lang="en-US" dirty="0">
                <a:solidFill>
                  <a:srgbClr val="47617A"/>
                </a:solidFill>
              </a:rPr>
              <a:t>change is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804CC-0225-CC8A-EB8B-E45E7B243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D26B5E-ADD6-FF04-AB53-044B0E905E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323410"/>
              </p:ext>
            </p:extLst>
          </p:nvPr>
        </p:nvGraphicFramePr>
        <p:xfrm>
          <a:off x="4605268" y="3489191"/>
          <a:ext cx="15167113" cy="9243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FF082C4-8C14-95D9-63BC-9A340B70B1E0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7D68D-2BFE-8FCC-DD1E-7C804C14B06E}"/>
              </a:ext>
            </a:extLst>
          </p:cNvPr>
          <p:cNvSpPr txBox="1"/>
          <p:nvPr/>
        </p:nvSpPr>
        <p:spPr>
          <a:xfrm>
            <a:off x="5943600" y="12329808"/>
            <a:ext cx="2236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Source: KPMG and JCURV</a:t>
            </a:r>
          </a:p>
        </p:txBody>
      </p:sp>
    </p:spTree>
    <p:extLst>
      <p:ext uri="{BB962C8B-B14F-4D97-AF65-F5344CB8AC3E}">
        <p14:creationId xmlns:p14="http://schemas.microsoft.com/office/powerpoint/2010/main" val="1897229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bg2">
                <a:lumMod val="90000"/>
              </a:schemeClr>
            </a:gs>
            <a:gs pos="83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F832C-FBDF-9ABC-462F-90C8F472E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4D2B9-4DC4-BB29-A496-4246A18E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your organization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50BF8F65-A6BC-4F0B-EB92-EFE7D64F6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2485160"/>
                  </p:ext>
                </p:extLst>
              </p:nvPr>
            </p:nvGraphicFramePr>
            <p:xfrm>
              <a:off x="2152650" y="3282259"/>
              <a:ext cx="19050000" cy="904309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50BF8F65-A6BC-4F0B-EB92-EFE7D64F6E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2650" y="3282259"/>
                <a:ext cx="19050000" cy="90430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91389-8B90-40B3-1388-0BBCE2C47115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663630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E88590-5A23-A846-AD72-7BE1629EB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5491D2-5D2C-5AC7-A38D-7485B7DB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78" y="6015516"/>
            <a:ext cx="10714007" cy="26511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Free resources</a:t>
            </a:r>
            <a:br>
              <a:rPr lang="en-US" dirty="0"/>
            </a:br>
            <a:br>
              <a:rPr lang="en-US" dirty="0"/>
            </a:br>
            <a:r>
              <a:rPr lang="en-US" sz="4200" dirty="0"/>
              <a:t>www.agilityforall.com/resources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2A557-1C3D-9A24-B5CB-B1B4CEE1DB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143" y="4267200"/>
            <a:ext cx="3657600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55659-7650-8DC8-0EED-4323838E5E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240" y="5665398"/>
            <a:ext cx="3657600" cy="3657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DE6DE4-FF79-A568-5413-F605A4CAC8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998" y="4446198"/>
            <a:ext cx="3657600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3D73E6-567D-85E8-F510-1C553E5144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143" y="8425102"/>
            <a:ext cx="3657600" cy="2443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C41D6-52B8-D165-F653-5D978C09128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998" y="8430018"/>
            <a:ext cx="3657600" cy="24380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6362690-B8C0-88D7-E5C3-BC942CCAC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687368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3C018-9071-1FF6-7562-2AEC61949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3E6F20B-A461-B074-C8BD-5F8A0553A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77481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5E5EB-8118-F999-3605-B356EC91C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603E9C-3E02-B117-5FA8-A2D3AACA6F77}"/>
              </a:ext>
            </a:extLst>
          </p:cNvPr>
          <p:cNvGrpSpPr/>
          <p:nvPr/>
        </p:nvGrpSpPr>
        <p:grpSpPr>
          <a:xfrm>
            <a:off x="7212498" y="2783633"/>
            <a:ext cx="13146897" cy="7277877"/>
            <a:chOff x="7958947" y="1810139"/>
            <a:chExt cx="13146897" cy="7277877"/>
          </a:xfrm>
        </p:grpSpPr>
        <p:pic>
          <p:nvPicPr>
            <p:cNvPr id="1028" name="Picture 4" descr="Slido - Audience Interaction Made Easy">
              <a:extLst>
                <a:ext uri="{FF2B5EF4-FFF2-40B4-BE49-F238E27FC236}">
                  <a16:creationId xmlns:a16="http://schemas.microsoft.com/office/drawing/2014/main" id="{C85847CA-49A5-E1E1-7372-2DCDB4E7F2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0" t="7660" r="15244" b="7441"/>
            <a:stretch/>
          </p:blipFill>
          <p:spPr bwMode="auto">
            <a:xfrm>
              <a:off x="11308701" y="1810139"/>
              <a:ext cx="9797143" cy="727787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Slido | Webex App Hub">
              <a:extLst>
                <a:ext uri="{FF2B5EF4-FFF2-40B4-BE49-F238E27FC236}">
                  <a16:creationId xmlns:a16="http://schemas.microsoft.com/office/drawing/2014/main" id="{67BF5DFA-FC96-731F-7671-7EBB40C86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947" y="2180254"/>
              <a:ext cx="4876800" cy="48768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396E589-7394-A7CD-29B7-2935FD805148}"/>
              </a:ext>
            </a:extLst>
          </p:cNvPr>
          <p:cNvSpPr txBox="1"/>
          <p:nvPr/>
        </p:nvSpPr>
        <p:spPr>
          <a:xfrm>
            <a:off x="11468820" y="11495400"/>
            <a:ext cx="88905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47617A"/>
                </a:solidFill>
                <a:effectLst/>
                <a:latin typeface="Roboto" panose="02000000000000000000" pitchFamily="2" charset="0"/>
              </a:rPr>
              <a:t>Go to slido.com and enter code #3754551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7617A"/>
                </a:solidFill>
                <a:latin typeface="Roboto" panose="02000000000000000000" pitchFamily="2" charset="0"/>
              </a:rPr>
              <a:t>Ask questions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7617A"/>
                </a:solidFill>
                <a:latin typeface="Roboto" panose="02000000000000000000" pitchFamily="2" charset="0"/>
              </a:rPr>
              <a:t>Upvote other questions</a:t>
            </a:r>
            <a:endParaRPr lang="en-US" dirty="0">
              <a:solidFill>
                <a:srgbClr val="47617A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43818FE-7636-3DF2-A0A6-1D5001485645}"/>
              </a:ext>
            </a:extLst>
          </p:cNvPr>
          <p:cNvSpPr txBox="1">
            <a:spLocks/>
          </p:cNvSpPr>
          <p:nvPr/>
        </p:nvSpPr>
        <p:spPr>
          <a:xfrm>
            <a:off x="10562252" y="1120669"/>
            <a:ext cx="13864788" cy="2651126"/>
          </a:xfrm>
          <a:prstGeom prst="rect">
            <a:avLst/>
          </a:prstGeom>
        </p:spPr>
        <p:txBody>
          <a:bodyPr/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 cap="all" baseline="0">
                <a:solidFill>
                  <a:schemeClr val="accent2"/>
                </a:solidFill>
                <a:latin typeface="ITC Avant Garde Std Md" panose="02000607030000020004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7617A"/>
                </a:solidFill>
              </a:rPr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165286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9F6DA-3172-094B-77A7-3BBC7C62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3648B-D43D-A72A-10BF-7AA3FCFD38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121866" y="4095748"/>
            <a:ext cx="13780846" cy="676740"/>
          </a:xfrm>
        </p:spPr>
        <p:txBody>
          <a:bodyPr/>
          <a:lstStyle/>
          <a:p>
            <a:r>
              <a:rPr lang="en-US" dirty="0"/>
              <a:t>What is agility?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ADDF86-9592-1C17-AC3A-F29AC595CC9F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121866" y="6682352"/>
            <a:ext cx="13780846" cy="676740"/>
          </a:xfrm>
        </p:spPr>
        <p:txBody>
          <a:bodyPr/>
          <a:lstStyle/>
          <a:p>
            <a:r>
              <a:rPr lang="en-US" dirty="0"/>
              <a:t>Why does it matter?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A15A4F-48D7-84DB-E760-BA397BCFCB85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144794" y="9332674"/>
            <a:ext cx="13780846" cy="676740"/>
          </a:xfrm>
        </p:spPr>
        <p:txBody>
          <a:bodyPr/>
          <a:lstStyle/>
          <a:p>
            <a:r>
              <a:rPr lang="en-US" dirty="0"/>
              <a:t>What are the results?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3820BFA-CB2C-C02C-F946-999705854D2A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©2024 | AGILITY FOR ALL, LLC | PROPRIETARY &amp; 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31BEA-3F3E-FA80-8C8E-4F5365E2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A717B-4CA6-920B-E1AD-00DE3F84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2863" y="4194058"/>
            <a:ext cx="13878823" cy="3268980"/>
          </a:xfrm>
        </p:spPr>
        <p:txBody>
          <a:bodyPr/>
          <a:lstStyle/>
          <a:p>
            <a:r>
              <a:rPr lang="en-US" dirty="0"/>
              <a:t>What is agility?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C21D496-8C1B-7772-0FF6-1BC7AFFC72B9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©2024 | AGILITY FOR ALL, LLC | PROPRIETARY &amp; 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3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bg2">
                <a:lumMod val="90000"/>
              </a:schemeClr>
            </a:gs>
            <a:gs pos="83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7498A-B783-2079-F3BF-2355EE60C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967939-25AC-B42A-7721-FDDC11B3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THOUGHTS?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6C5413D0-F9B4-B15D-181C-493546942E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604724"/>
                  </p:ext>
                </p:extLst>
              </p:nvPr>
            </p:nvGraphicFramePr>
            <p:xfrm>
              <a:off x="3545633" y="2799184"/>
              <a:ext cx="19050000" cy="966651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6C5413D0-F9B4-B15D-181C-493546942E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5633" y="2799184"/>
                <a:ext cx="19050000" cy="966651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08DEE7F-74A2-7AAF-AF3C-3896CD2E3D01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64849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DFE4"/>
            </a:gs>
            <a:gs pos="74000">
              <a:srgbClr val="90A0AF"/>
            </a:gs>
            <a:gs pos="83000">
              <a:srgbClr val="7E90A1"/>
            </a:gs>
            <a:gs pos="100000">
              <a:srgbClr val="47617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C29D24-03BC-3D93-234B-A723FED3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5B8A"/>
                </a:solidFill>
              </a:rPr>
              <a:t>What people think agility is: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5C18-0710-1B3A-CC8C-27F9CE0711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05A3EC-D674-DB00-8D83-A35C24042F89}"/>
              </a:ext>
            </a:extLst>
          </p:cNvPr>
          <p:cNvGrpSpPr>
            <a:grpSpLocks noChangeAspect="1"/>
          </p:cNvGrpSpPr>
          <p:nvPr/>
        </p:nvGrpSpPr>
        <p:grpSpPr>
          <a:xfrm>
            <a:off x="6406579" y="2812053"/>
            <a:ext cx="10972800" cy="9931263"/>
            <a:chOff x="6321127" y="2425631"/>
            <a:chExt cx="11735396" cy="10621474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67791E9C-EB88-B6BF-88E9-4E8C9E9758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12491432" y="2425631"/>
              <a:ext cx="2754802" cy="5064505"/>
            </a:xfrm>
            <a:custGeom>
              <a:avLst/>
              <a:gdLst>
                <a:gd name="T0" fmla="*/ 4040 w 4041"/>
                <a:gd name="T1" fmla="*/ 5658 h 7427"/>
                <a:gd name="T2" fmla="*/ 2019 w 4041"/>
                <a:gd name="T3" fmla="*/ 7426 h 7427"/>
                <a:gd name="T4" fmla="*/ 0 w 4041"/>
                <a:gd name="T5" fmla="*/ 5658 h 7427"/>
                <a:gd name="T6" fmla="*/ 0 w 4041"/>
                <a:gd name="T7" fmla="*/ 2021 h 7427"/>
                <a:gd name="T8" fmla="*/ 0 w 4041"/>
                <a:gd name="T9" fmla="*/ 2021 h 7427"/>
                <a:gd name="T10" fmla="*/ 2019 w 4041"/>
                <a:gd name="T11" fmla="*/ 0 h 7427"/>
                <a:gd name="T12" fmla="*/ 2019 w 4041"/>
                <a:gd name="T13" fmla="*/ 0 h 7427"/>
                <a:gd name="T14" fmla="*/ 4040 w 4041"/>
                <a:gd name="T15" fmla="*/ 2021 h 7427"/>
                <a:gd name="T16" fmla="*/ 4040 w 4041"/>
                <a:gd name="T17" fmla="*/ 5658 h 7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1" h="7427">
                  <a:moveTo>
                    <a:pt x="4040" y="5658"/>
                  </a:moveTo>
                  <a:lnTo>
                    <a:pt x="2019" y="7426"/>
                  </a:lnTo>
                  <a:lnTo>
                    <a:pt x="0" y="5658"/>
                  </a:lnTo>
                  <a:lnTo>
                    <a:pt x="0" y="2021"/>
                  </a:lnTo>
                  <a:lnTo>
                    <a:pt x="0" y="2021"/>
                  </a:lnTo>
                  <a:cubicBezTo>
                    <a:pt x="0" y="905"/>
                    <a:pt x="904" y="0"/>
                    <a:pt x="2019" y="0"/>
                  </a:cubicBezTo>
                  <a:lnTo>
                    <a:pt x="2019" y="0"/>
                  </a:lnTo>
                  <a:cubicBezTo>
                    <a:pt x="3135" y="0"/>
                    <a:pt x="4040" y="905"/>
                    <a:pt x="4040" y="2021"/>
                  </a:cubicBezTo>
                  <a:lnTo>
                    <a:pt x="4040" y="565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28F6F45A-BA7E-379E-AE81-69403A2590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13635541" y="3027309"/>
              <a:ext cx="1744307" cy="1744307"/>
            </a:xfrm>
            <a:custGeom>
              <a:avLst/>
              <a:gdLst>
                <a:gd name="T0" fmla="*/ 2555 w 2556"/>
                <a:gd name="T1" fmla="*/ 1279 h 2558"/>
                <a:gd name="T2" fmla="*/ 2555 w 2556"/>
                <a:gd name="T3" fmla="*/ 1279 h 2558"/>
                <a:gd name="T4" fmla="*/ 1277 w 2556"/>
                <a:gd name="T5" fmla="*/ 0 h 2558"/>
                <a:gd name="T6" fmla="*/ 1277 w 2556"/>
                <a:gd name="T7" fmla="*/ 0 h 2558"/>
                <a:gd name="T8" fmla="*/ 0 w 2556"/>
                <a:gd name="T9" fmla="*/ 1279 h 2558"/>
                <a:gd name="T10" fmla="*/ 0 w 2556"/>
                <a:gd name="T11" fmla="*/ 1279 h 2558"/>
                <a:gd name="T12" fmla="*/ 1277 w 2556"/>
                <a:gd name="T13" fmla="*/ 2557 h 2558"/>
                <a:gd name="T14" fmla="*/ 1277 w 2556"/>
                <a:gd name="T15" fmla="*/ 2557 h 2558"/>
                <a:gd name="T16" fmla="*/ 2555 w 2556"/>
                <a:gd name="T17" fmla="*/ 1279 h 2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6" h="2558">
                  <a:moveTo>
                    <a:pt x="2555" y="1279"/>
                  </a:moveTo>
                  <a:lnTo>
                    <a:pt x="2555" y="1279"/>
                  </a:lnTo>
                  <a:cubicBezTo>
                    <a:pt x="2555" y="573"/>
                    <a:pt x="1983" y="0"/>
                    <a:pt x="1277" y="0"/>
                  </a:cubicBezTo>
                  <a:lnTo>
                    <a:pt x="1277" y="0"/>
                  </a:lnTo>
                  <a:cubicBezTo>
                    <a:pt x="572" y="0"/>
                    <a:pt x="0" y="573"/>
                    <a:pt x="0" y="1279"/>
                  </a:cubicBezTo>
                  <a:lnTo>
                    <a:pt x="0" y="1279"/>
                  </a:lnTo>
                  <a:cubicBezTo>
                    <a:pt x="0" y="1984"/>
                    <a:pt x="572" y="2557"/>
                    <a:pt x="1277" y="2557"/>
                  </a:cubicBezTo>
                  <a:lnTo>
                    <a:pt x="1277" y="2557"/>
                  </a:lnTo>
                  <a:cubicBezTo>
                    <a:pt x="1983" y="2557"/>
                    <a:pt x="2555" y="1984"/>
                    <a:pt x="2555" y="127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241B013-AD79-6BD7-8753-8F944069E5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8145693" y="2666066"/>
              <a:ext cx="4766769" cy="4008900"/>
            </a:xfrm>
            <a:custGeom>
              <a:avLst/>
              <a:gdLst>
                <a:gd name="T0" fmla="*/ 6468 w 6989"/>
                <a:gd name="T1" fmla="*/ 2377 h 5876"/>
                <a:gd name="T2" fmla="*/ 6988 w 6989"/>
                <a:gd name="T3" fmla="*/ 5011 h 5876"/>
                <a:gd name="T4" fmla="*/ 4447 w 6989"/>
                <a:gd name="T5" fmla="*/ 5875 h 5876"/>
                <a:gd name="T6" fmla="*/ 1297 w 6989"/>
                <a:gd name="T7" fmla="*/ 4058 h 5876"/>
                <a:gd name="T8" fmla="*/ 1297 w 6989"/>
                <a:gd name="T9" fmla="*/ 4058 h 5876"/>
                <a:gd name="T10" fmla="*/ 558 w 6989"/>
                <a:gd name="T11" fmla="*/ 1298 h 5876"/>
                <a:gd name="T12" fmla="*/ 558 w 6989"/>
                <a:gd name="T13" fmla="*/ 1298 h 5876"/>
                <a:gd name="T14" fmla="*/ 3318 w 6989"/>
                <a:gd name="T15" fmla="*/ 558 h 5876"/>
                <a:gd name="T16" fmla="*/ 6468 w 6989"/>
                <a:gd name="T17" fmla="*/ 2377 h 5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89" h="5876">
                  <a:moveTo>
                    <a:pt x="6468" y="2377"/>
                  </a:moveTo>
                  <a:lnTo>
                    <a:pt x="6988" y="5011"/>
                  </a:lnTo>
                  <a:lnTo>
                    <a:pt x="4447" y="5875"/>
                  </a:lnTo>
                  <a:lnTo>
                    <a:pt x="1297" y="4058"/>
                  </a:lnTo>
                  <a:lnTo>
                    <a:pt x="1297" y="4058"/>
                  </a:lnTo>
                  <a:cubicBezTo>
                    <a:pt x="331" y="3500"/>
                    <a:pt x="0" y="2264"/>
                    <a:pt x="558" y="1298"/>
                  </a:cubicBezTo>
                  <a:lnTo>
                    <a:pt x="558" y="1298"/>
                  </a:lnTo>
                  <a:cubicBezTo>
                    <a:pt x="1116" y="331"/>
                    <a:pt x="2351" y="0"/>
                    <a:pt x="3318" y="558"/>
                  </a:cubicBezTo>
                  <a:lnTo>
                    <a:pt x="6468" y="237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C42540C0-DA48-335F-2720-BA873A936F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9028076" y="2815401"/>
              <a:ext cx="1990916" cy="1990916"/>
            </a:xfrm>
            <a:custGeom>
              <a:avLst/>
              <a:gdLst>
                <a:gd name="T0" fmla="*/ 2098 w 2921"/>
                <a:gd name="T1" fmla="*/ 353 h 2920"/>
                <a:gd name="T2" fmla="*/ 2098 w 2921"/>
                <a:gd name="T3" fmla="*/ 353 h 2920"/>
                <a:gd name="T4" fmla="*/ 353 w 2921"/>
                <a:gd name="T5" fmla="*/ 821 h 2920"/>
                <a:gd name="T6" fmla="*/ 353 w 2921"/>
                <a:gd name="T7" fmla="*/ 821 h 2920"/>
                <a:gd name="T8" fmla="*/ 821 w 2921"/>
                <a:gd name="T9" fmla="*/ 2567 h 2920"/>
                <a:gd name="T10" fmla="*/ 821 w 2921"/>
                <a:gd name="T11" fmla="*/ 2567 h 2920"/>
                <a:gd name="T12" fmla="*/ 2567 w 2921"/>
                <a:gd name="T13" fmla="*/ 2099 h 2920"/>
                <a:gd name="T14" fmla="*/ 2567 w 2921"/>
                <a:gd name="T15" fmla="*/ 2099 h 2920"/>
                <a:gd name="T16" fmla="*/ 2098 w 2921"/>
                <a:gd name="T17" fmla="*/ 353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1" h="2920">
                  <a:moveTo>
                    <a:pt x="2098" y="353"/>
                  </a:moveTo>
                  <a:lnTo>
                    <a:pt x="2098" y="353"/>
                  </a:lnTo>
                  <a:cubicBezTo>
                    <a:pt x="1488" y="0"/>
                    <a:pt x="706" y="209"/>
                    <a:pt x="353" y="821"/>
                  </a:cubicBezTo>
                  <a:lnTo>
                    <a:pt x="353" y="821"/>
                  </a:lnTo>
                  <a:cubicBezTo>
                    <a:pt x="0" y="1432"/>
                    <a:pt x="210" y="2214"/>
                    <a:pt x="821" y="2567"/>
                  </a:cubicBezTo>
                  <a:lnTo>
                    <a:pt x="821" y="2567"/>
                  </a:lnTo>
                  <a:cubicBezTo>
                    <a:pt x="1432" y="2919"/>
                    <a:pt x="2214" y="2710"/>
                    <a:pt x="2567" y="2099"/>
                  </a:cubicBezTo>
                  <a:lnTo>
                    <a:pt x="2567" y="2099"/>
                  </a:lnTo>
                  <a:cubicBezTo>
                    <a:pt x="2920" y="1487"/>
                    <a:pt x="2710" y="706"/>
                    <a:pt x="2098" y="35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377968D-D47D-5B32-87E9-6A984A4AD7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6321127" y="5699995"/>
              <a:ext cx="4766771" cy="4008898"/>
            </a:xfrm>
            <a:custGeom>
              <a:avLst/>
              <a:gdLst>
                <a:gd name="T0" fmla="*/ 4447 w 6989"/>
                <a:gd name="T1" fmla="*/ 0 h 5876"/>
                <a:gd name="T2" fmla="*/ 6988 w 6989"/>
                <a:gd name="T3" fmla="*/ 864 h 5876"/>
                <a:gd name="T4" fmla="*/ 6468 w 6989"/>
                <a:gd name="T5" fmla="*/ 3498 h 5876"/>
                <a:gd name="T6" fmla="*/ 3318 w 6989"/>
                <a:gd name="T7" fmla="*/ 5317 h 5876"/>
                <a:gd name="T8" fmla="*/ 3318 w 6989"/>
                <a:gd name="T9" fmla="*/ 5317 h 5876"/>
                <a:gd name="T10" fmla="*/ 558 w 6989"/>
                <a:gd name="T11" fmla="*/ 4577 h 5876"/>
                <a:gd name="T12" fmla="*/ 558 w 6989"/>
                <a:gd name="T13" fmla="*/ 4577 h 5876"/>
                <a:gd name="T14" fmla="*/ 1298 w 6989"/>
                <a:gd name="T15" fmla="*/ 1817 h 5876"/>
                <a:gd name="T16" fmla="*/ 4447 w 6989"/>
                <a:gd name="T17" fmla="*/ 0 h 5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89" h="5876">
                  <a:moveTo>
                    <a:pt x="4447" y="0"/>
                  </a:moveTo>
                  <a:lnTo>
                    <a:pt x="6988" y="864"/>
                  </a:lnTo>
                  <a:lnTo>
                    <a:pt x="6468" y="3498"/>
                  </a:lnTo>
                  <a:lnTo>
                    <a:pt x="3318" y="5317"/>
                  </a:lnTo>
                  <a:lnTo>
                    <a:pt x="3318" y="5317"/>
                  </a:lnTo>
                  <a:cubicBezTo>
                    <a:pt x="2351" y="5875"/>
                    <a:pt x="1116" y="5544"/>
                    <a:pt x="558" y="4577"/>
                  </a:cubicBezTo>
                  <a:lnTo>
                    <a:pt x="558" y="4577"/>
                  </a:lnTo>
                  <a:cubicBezTo>
                    <a:pt x="0" y="3611"/>
                    <a:pt x="331" y="2375"/>
                    <a:pt x="1298" y="1817"/>
                  </a:cubicBezTo>
                  <a:lnTo>
                    <a:pt x="4447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3B1415B-81C9-38F5-9493-726CBB074A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6712015" y="6652509"/>
              <a:ext cx="1990916" cy="1990916"/>
            </a:xfrm>
            <a:custGeom>
              <a:avLst/>
              <a:gdLst>
                <a:gd name="T0" fmla="*/ 821 w 2920"/>
                <a:gd name="T1" fmla="*/ 353 h 2920"/>
                <a:gd name="T2" fmla="*/ 821 w 2920"/>
                <a:gd name="T3" fmla="*/ 353 h 2920"/>
                <a:gd name="T4" fmla="*/ 353 w 2920"/>
                <a:gd name="T5" fmla="*/ 2098 h 2920"/>
                <a:gd name="T6" fmla="*/ 353 w 2920"/>
                <a:gd name="T7" fmla="*/ 2098 h 2920"/>
                <a:gd name="T8" fmla="*/ 2099 w 2920"/>
                <a:gd name="T9" fmla="*/ 2566 h 2920"/>
                <a:gd name="T10" fmla="*/ 2099 w 2920"/>
                <a:gd name="T11" fmla="*/ 2566 h 2920"/>
                <a:gd name="T12" fmla="*/ 2566 w 2920"/>
                <a:gd name="T13" fmla="*/ 821 h 2920"/>
                <a:gd name="T14" fmla="*/ 2566 w 2920"/>
                <a:gd name="T15" fmla="*/ 821 h 2920"/>
                <a:gd name="T16" fmla="*/ 821 w 2920"/>
                <a:gd name="T17" fmla="*/ 353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0" h="2920">
                  <a:moveTo>
                    <a:pt x="821" y="353"/>
                  </a:moveTo>
                  <a:lnTo>
                    <a:pt x="821" y="353"/>
                  </a:lnTo>
                  <a:cubicBezTo>
                    <a:pt x="209" y="706"/>
                    <a:pt x="0" y="1488"/>
                    <a:pt x="353" y="2098"/>
                  </a:cubicBezTo>
                  <a:lnTo>
                    <a:pt x="353" y="2098"/>
                  </a:lnTo>
                  <a:cubicBezTo>
                    <a:pt x="706" y="2710"/>
                    <a:pt x="1487" y="2919"/>
                    <a:pt x="2099" y="2566"/>
                  </a:cubicBezTo>
                  <a:lnTo>
                    <a:pt x="2099" y="2566"/>
                  </a:lnTo>
                  <a:cubicBezTo>
                    <a:pt x="2710" y="2213"/>
                    <a:pt x="2919" y="1432"/>
                    <a:pt x="2566" y="821"/>
                  </a:cubicBezTo>
                  <a:lnTo>
                    <a:pt x="2566" y="821"/>
                  </a:lnTo>
                  <a:cubicBezTo>
                    <a:pt x="2214" y="209"/>
                    <a:pt x="1432" y="0"/>
                    <a:pt x="821" y="35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79BF331F-F1D1-6F39-2C7A-C9DE2D0E96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9130316" y="7982600"/>
              <a:ext cx="2754802" cy="5064505"/>
            </a:xfrm>
            <a:custGeom>
              <a:avLst/>
              <a:gdLst>
                <a:gd name="T0" fmla="*/ 0 w 4040"/>
                <a:gd name="T1" fmla="*/ 1768 h 7426"/>
                <a:gd name="T2" fmla="*/ 2020 w 4040"/>
                <a:gd name="T3" fmla="*/ 0 h 7426"/>
                <a:gd name="T4" fmla="*/ 4039 w 4040"/>
                <a:gd name="T5" fmla="*/ 1768 h 7426"/>
                <a:gd name="T6" fmla="*/ 4039 w 4040"/>
                <a:gd name="T7" fmla="*/ 5405 h 7426"/>
                <a:gd name="T8" fmla="*/ 4039 w 4040"/>
                <a:gd name="T9" fmla="*/ 5405 h 7426"/>
                <a:gd name="T10" fmla="*/ 2020 w 4040"/>
                <a:gd name="T11" fmla="*/ 7425 h 7426"/>
                <a:gd name="T12" fmla="*/ 2020 w 4040"/>
                <a:gd name="T13" fmla="*/ 7425 h 7426"/>
                <a:gd name="T14" fmla="*/ 0 w 4040"/>
                <a:gd name="T15" fmla="*/ 5405 h 7426"/>
                <a:gd name="T16" fmla="*/ 0 w 4040"/>
                <a:gd name="T17" fmla="*/ 1768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0" h="7426">
                  <a:moveTo>
                    <a:pt x="0" y="1768"/>
                  </a:moveTo>
                  <a:lnTo>
                    <a:pt x="2020" y="0"/>
                  </a:lnTo>
                  <a:lnTo>
                    <a:pt x="4039" y="1768"/>
                  </a:lnTo>
                  <a:lnTo>
                    <a:pt x="4039" y="5405"/>
                  </a:lnTo>
                  <a:lnTo>
                    <a:pt x="4039" y="5405"/>
                  </a:lnTo>
                  <a:cubicBezTo>
                    <a:pt x="4039" y="6521"/>
                    <a:pt x="3135" y="7425"/>
                    <a:pt x="2020" y="7425"/>
                  </a:cubicBezTo>
                  <a:lnTo>
                    <a:pt x="2020" y="7425"/>
                  </a:lnTo>
                  <a:cubicBezTo>
                    <a:pt x="904" y="7425"/>
                    <a:pt x="0" y="6521"/>
                    <a:pt x="0" y="5405"/>
                  </a:cubicBezTo>
                  <a:lnTo>
                    <a:pt x="0" y="176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CF8735-016F-3BAC-AB87-0B21733C0D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8999306" y="10702624"/>
              <a:ext cx="1744307" cy="1744307"/>
            </a:xfrm>
            <a:custGeom>
              <a:avLst/>
              <a:gdLst>
                <a:gd name="T0" fmla="*/ 0 w 2556"/>
                <a:gd name="T1" fmla="*/ 1278 h 2557"/>
                <a:gd name="T2" fmla="*/ 0 w 2556"/>
                <a:gd name="T3" fmla="*/ 1278 h 2557"/>
                <a:gd name="T4" fmla="*/ 1278 w 2556"/>
                <a:gd name="T5" fmla="*/ 2556 h 2557"/>
                <a:gd name="T6" fmla="*/ 1278 w 2556"/>
                <a:gd name="T7" fmla="*/ 2556 h 2557"/>
                <a:gd name="T8" fmla="*/ 2555 w 2556"/>
                <a:gd name="T9" fmla="*/ 1278 h 2557"/>
                <a:gd name="T10" fmla="*/ 2555 w 2556"/>
                <a:gd name="T11" fmla="*/ 1278 h 2557"/>
                <a:gd name="T12" fmla="*/ 1278 w 2556"/>
                <a:gd name="T13" fmla="*/ 0 h 2557"/>
                <a:gd name="T14" fmla="*/ 1278 w 2556"/>
                <a:gd name="T15" fmla="*/ 0 h 2557"/>
                <a:gd name="T16" fmla="*/ 0 w 2556"/>
                <a:gd name="T17" fmla="*/ 1278 h 2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6" h="2557">
                  <a:moveTo>
                    <a:pt x="0" y="1278"/>
                  </a:moveTo>
                  <a:lnTo>
                    <a:pt x="0" y="1278"/>
                  </a:lnTo>
                  <a:cubicBezTo>
                    <a:pt x="0" y="1984"/>
                    <a:pt x="572" y="2556"/>
                    <a:pt x="1278" y="2556"/>
                  </a:cubicBezTo>
                  <a:lnTo>
                    <a:pt x="1278" y="2556"/>
                  </a:lnTo>
                  <a:cubicBezTo>
                    <a:pt x="1983" y="2556"/>
                    <a:pt x="2555" y="1984"/>
                    <a:pt x="2555" y="1278"/>
                  </a:cubicBezTo>
                  <a:lnTo>
                    <a:pt x="2555" y="1278"/>
                  </a:lnTo>
                  <a:cubicBezTo>
                    <a:pt x="2555" y="572"/>
                    <a:pt x="1983" y="0"/>
                    <a:pt x="1278" y="0"/>
                  </a:cubicBezTo>
                  <a:lnTo>
                    <a:pt x="1278" y="0"/>
                  </a:lnTo>
                  <a:cubicBezTo>
                    <a:pt x="572" y="0"/>
                    <a:pt x="0" y="572"/>
                    <a:pt x="0" y="127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AAEFACB-CAFA-8A54-58D7-07D79927CA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11463335" y="8800578"/>
              <a:ext cx="4766771" cy="4005892"/>
            </a:xfrm>
            <a:custGeom>
              <a:avLst/>
              <a:gdLst>
                <a:gd name="T0" fmla="*/ 521 w 6990"/>
                <a:gd name="T1" fmla="*/ 3498 h 5875"/>
                <a:gd name="T2" fmla="*/ 0 w 6990"/>
                <a:gd name="T3" fmla="*/ 864 h 5875"/>
                <a:gd name="T4" fmla="*/ 2542 w 6990"/>
                <a:gd name="T5" fmla="*/ 0 h 5875"/>
                <a:gd name="T6" fmla="*/ 5691 w 6990"/>
                <a:gd name="T7" fmla="*/ 1817 h 5875"/>
                <a:gd name="T8" fmla="*/ 5691 w 6990"/>
                <a:gd name="T9" fmla="*/ 1817 h 5875"/>
                <a:gd name="T10" fmla="*/ 6431 w 6990"/>
                <a:gd name="T11" fmla="*/ 4577 h 5875"/>
                <a:gd name="T12" fmla="*/ 6431 w 6990"/>
                <a:gd name="T13" fmla="*/ 4577 h 5875"/>
                <a:gd name="T14" fmla="*/ 3671 w 6990"/>
                <a:gd name="T15" fmla="*/ 5316 h 5875"/>
                <a:gd name="T16" fmla="*/ 521 w 6990"/>
                <a:gd name="T17" fmla="*/ 3498 h 5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90" h="5875">
                  <a:moveTo>
                    <a:pt x="521" y="3498"/>
                  </a:moveTo>
                  <a:lnTo>
                    <a:pt x="0" y="864"/>
                  </a:lnTo>
                  <a:lnTo>
                    <a:pt x="2542" y="0"/>
                  </a:lnTo>
                  <a:lnTo>
                    <a:pt x="5691" y="1817"/>
                  </a:lnTo>
                  <a:lnTo>
                    <a:pt x="5691" y="1817"/>
                  </a:lnTo>
                  <a:cubicBezTo>
                    <a:pt x="6658" y="2375"/>
                    <a:pt x="6989" y="3611"/>
                    <a:pt x="6431" y="4577"/>
                  </a:cubicBezTo>
                  <a:lnTo>
                    <a:pt x="6431" y="4577"/>
                  </a:lnTo>
                  <a:cubicBezTo>
                    <a:pt x="5873" y="5543"/>
                    <a:pt x="4637" y="5874"/>
                    <a:pt x="3671" y="5316"/>
                  </a:cubicBezTo>
                  <a:lnTo>
                    <a:pt x="521" y="34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EF2019DD-66AE-E547-EDFB-A91988C92B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13357556" y="10666423"/>
              <a:ext cx="1990916" cy="1990916"/>
            </a:xfrm>
            <a:custGeom>
              <a:avLst/>
              <a:gdLst>
                <a:gd name="T0" fmla="*/ 820 w 2920"/>
                <a:gd name="T1" fmla="*/ 2566 h 2920"/>
                <a:gd name="T2" fmla="*/ 820 w 2920"/>
                <a:gd name="T3" fmla="*/ 2566 h 2920"/>
                <a:gd name="T4" fmla="*/ 2566 w 2920"/>
                <a:gd name="T5" fmla="*/ 2099 h 2920"/>
                <a:gd name="T6" fmla="*/ 2566 w 2920"/>
                <a:gd name="T7" fmla="*/ 2099 h 2920"/>
                <a:gd name="T8" fmla="*/ 2098 w 2920"/>
                <a:gd name="T9" fmla="*/ 353 h 2920"/>
                <a:gd name="T10" fmla="*/ 2098 w 2920"/>
                <a:gd name="T11" fmla="*/ 353 h 2920"/>
                <a:gd name="T12" fmla="*/ 352 w 2920"/>
                <a:gd name="T13" fmla="*/ 821 h 2920"/>
                <a:gd name="T14" fmla="*/ 352 w 2920"/>
                <a:gd name="T15" fmla="*/ 821 h 2920"/>
                <a:gd name="T16" fmla="*/ 820 w 2920"/>
                <a:gd name="T17" fmla="*/ 2566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0" h="2920">
                  <a:moveTo>
                    <a:pt x="820" y="2566"/>
                  </a:moveTo>
                  <a:lnTo>
                    <a:pt x="820" y="2566"/>
                  </a:lnTo>
                  <a:cubicBezTo>
                    <a:pt x="1432" y="2919"/>
                    <a:pt x="2213" y="2710"/>
                    <a:pt x="2566" y="2099"/>
                  </a:cubicBezTo>
                  <a:lnTo>
                    <a:pt x="2566" y="2099"/>
                  </a:lnTo>
                  <a:cubicBezTo>
                    <a:pt x="2919" y="1488"/>
                    <a:pt x="2709" y="706"/>
                    <a:pt x="2098" y="353"/>
                  </a:cubicBezTo>
                  <a:lnTo>
                    <a:pt x="2098" y="353"/>
                  </a:lnTo>
                  <a:cubicBezTo>
                    <a:pt x="1487" y="0"/>
                    <a:pt x="705" y="210"/>
                    <a:pt x="352" y="821"/>
                  </a:cubicBezTo>
                  <a:lnTo>
                    <a:pt x="352" y="821"/>
                  </a:lnTo>
                  <a:cubicBezTo>
                    <a:pt x="0" y="1432"/>
                    <a:pt x="209" y="2214"/>
                    <a:pt x="820" y="256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A00A3E6-3ACC-1ACF-E7DC-212101DF97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13289752" y="5767951"/>
              <a:ext cx="4766771" cy="4008900"/>
            </a:xfrm>
            <a:custGeom>
              <a:avLst/>
              <a:gdLst>
                <a:gd name="T0" fmla="*/ 2541 w 6989"/>
                <a:gd name="T1" fmla="*/ 5875 h 5876"/>
                <a:gd name="T2" fmla="*/ 0 w 6989"/>
                <a:gd name="T3" fmla="*/ 5010 h 5876"/>
                <a:gd name="T4" fmla="*/ 521 w 6989"/>
                <a:gd name="T5" fmla="*/ 2376 h 5876"/>
                <a:gd name="T6" fmla="*/ 3670 w 6989"/>
                <a:gd name="T7" fmla="*/ 558 h 5876"/>
                <a:gd name="T8" fmla="*/ 3670 w 6989"/>
                <a:gd name="T9" fmla="*/ 558 h 5876"/>
                <a:gd name="T10" fmla="*/ 6430 w 6989"/>
                <a:gd name="T11" fmla="*/ 1297 h 5876"/>
                <a:gd name="T12" fmla="*/ 6430 w 6989"/>
                <a:gd name="T13" fmla="*/ 1297 h 5876"/>
                <a:gd name="T14" fmla="*/ 5691 w 6989"/>
                <a:gd name="T15" fmla="*/ 4057 h 5876"/>
                <a:gd name="T16" fmla="*/ 2541 w 6989"/>
                <a:gd name="T17" fmla="*/ 5875 h 5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89" h="5876">
                  <a:moveTo>
                    <a:pt x="2541" y="5875"/>
                  </a:moveTo>
                  <a:lnTo>
                    <a:pt x="0" y="5010"/>
                  </a:lnTo>
                  <a:lnTo>
                    <a:pt x="521" y="2376"/>
                  </a:lnTo>
                  <a:lnTo>
                    <a:pt x="3670" y="558"/>
                  </a:lnTo>
                  <a:lnTo>
                    <a:pt x="3670" y="558"/>
                  </a:lnTo>
                  <a:cubicBezTo>
                    <a:pt x="4637" y="0"/>
                    <a:pt x="5872" y="331"/>
                    <a:pt x="6430" y="1297"/>
                  </a:cubicBezTo>
                  <a:lnTo>
                    <a:pt x="6430" y="1297"/>
                  </a:lnTo>
                  <a:cubicBezTo>
                    <a:pt x="6988" y="2264"/>
                    <a:pt x="6657" y="3499"/>
                    <a:pt x="5691" y="4057"/>
                  </a:cubicBezTo>
                  <a:lnTo>
                    <a:pt x="2541" y="587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3FB4ADB-280D-5680-7C6D-F9A73A4BDB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15676224" y="6830817"/>
              <a:ext cx="1990916" cy="1990916"/>
            </a:xfrm>
            <a:custGeom>
              <a:avLst/>
              <a:gdLst>
                <a:gd name="T0" fmla="*/ 2098 w 2920"/>
                <a:gd name="T1" fmla="*/ 2567 h 2920"/>
                <a:gd name="T2" fmla="*/ 2098 w 2920"/>
                <a:gd name="T3" fmla="*/ 2567 h 2920"/>
                <a:gd name="T4" fmla="*/ 2566 w 2920"/>
                <a:gd name="T5" fmla="*/ 821 h 2920"/>
                <a:gd name="T6" fmla="*/ 2566 w 2920"/>
                <a:gd name="T7" fmla="*/ 821 h 2920"/>
                <a:gd name="T8" fmla="*/ 820 w 2920"/>
                <a:gd name="T9" fmla="*/ 353 h 2920"/>
                <a:gd name="T10" fmla="*/ 820 w 2920"/>
                <a:gd name="T11" fmla="*/ 353 h 2920"/>
                <a:gd name="T12" fmla="*/ 353 w 2920"/>
                <a:gd name="T13" fmla="*/ 2099 h 2920"/>
                <a:gd name="T14" fmla="*/ 353 w 2920"/>
                <a:gd name="T15" fmla="*/ 2099 h 2920"/>
                <a:gd name="T16" fmla="*/ 2098 w 2920"/>
                <a:gd name="T17" fmla="*/ 2567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0" h="2920">
                  <a:moveTo>
                    <a:pt x="2098" y="2567"/>
                  </a:moveTo>
                  <a:lnTo>
                    <a:pt x="2098" y="2567"/>
                  </a:lnTo>
                  <a:cubicBezTo>
                    <a:pt x="2709" y="2214"/>
                    <a:pt x="2919" y="1432"/>
                    <a:pt x="2566" y="821"/>
                  </a:cubicBezTo>
                  <a:lnTo>
                    <a:pt x="2566" y="821"/>
                  </a:lnTo>
                  <a:cubicBezTo>
                    <a:pt x="2213" y="210"/>
                    <a:pt x="1431" y="0"/>
                    <a:pt x="820" y="353"/>
                  </a:cubicBezTo>
                  <a:lnTo>
                    <a:pt x="820" y="353"/>
                  </a:lnTo>
                  <a:cubicBezTo>
                    <a:pt x="209" y="706"/>
                    <a:pt x="0" y="1488"/>
                    <a:pt x="353" y="2099"/>
                  </a:cubicBezTo>
                  <a:lnTo>
                    <a:pt x="353" y="2099"/>
                  </a:lnTo>
                  <a:cubicBezTo>
                    <a:pt x="705" y="2711"/>
                    <a:pt x="1487" y="2919"/>
                    <a:pt x="2098" y="256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724781-F9CA-3BFA-2CD9-83ECB9C6109A}"/>
                </a:ext>
              </a:extLst>
            </p:cNvPr>
            <p:cNvSpPr txBox="1"/>
            <p:nvPr/>
          </p:nvSpPr>
          <p:spPr>
            <a:xfrm>
              <a:off x="10173081" y="5182084"/>
              <a:ext cx="1594007" cy="69124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n-US" sz="2000" dirty="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rPr>
                <a:t>SCRUM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5F5B9C-4CE3-C39E-E0A8-46B9FBE9A4D1}"/>
                </a:ext>
              </a:extLst>
            </p:cNvPr>
            <p:cNvSpPr txBox="1"/>
            <p:nvPr/>
          </p:nvSpPr>
          <p:spPr>
            <a:xfrm>
              <a:off x="8775759" y="7283414"/>
              <a:ext cx="2254968" cy="6994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n-US" sz="2000" dirty="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rPr>
                <a:t>Kanban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21D100-0157-3976-4BBD-BD67C5FDF129}"/>
                </a:ext>
              </a:extLst>
            </p:cNvPr>
            <p:cNvSpPr txBox="1"/>
            <p:nvPr/>
          </p:nvSpPr>
          <p:spPr>
            <a:xfrm>
              <a:off x="9496052" y="8419880"/>
              <a:ext cx="2588110" cy="266625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n-US" sz="2000" dirty="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rPr>
                <a:t>Dynamic Software Development</a:t>
              </a:r>
            </a:p>
            <a:p>
              <a:pPr algn="ctr">
                <a:lnSpc>
                  <a:spcPts val="1750"/>
                </a:lnSpc>
              </a:pPr>
              <a:r>
                <a:rPr lang="en-US" sz="2000" dirty="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rPr>
                <a:t>Method (DSDM)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9FDF09-7098-23DF-B3E2-961C79C60047}"/>
                </a:ext>
              </a:extLst>
            </p:cNvPr>
            <p:cNvSpPr txBox="1"/>
            <p:nvPr/>
          </p:nvSpPr>
          <p:spPr>
            <a:xfrm>
              <a:off x="12480244" y="4452748"/>
              <a:ext cx="2624501" cy="217250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n-US" sz="2000" dirty="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rPr>
                <a:t>Feature Driven</a:t>
              </a:r>
            </a:p>
            <a:p>
              <a:pPr algn="ctr">
                <a:lnSpc>
                  <a:spcPts val="1750"/>
                </a:lnSpc>
              </a:pPr>
              <a:r>
                <a:rPr lang="en-US" sz="2000" dirty="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rPr>
                <a:t>Development (FDD)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52C8AB-29D2-4276-B7B7-AEEB6A397499}"/>
                </a:ext>
              </a:extLst>
            </p:cNvPr>
            <p:cNvSpPr txBox="1"/>
            <p:nvPr/>
          </p:nvSpPr>
          <p:spPr>
            <a:xfrm>
              <a:off x="13218138" y="7231922"/>
              <a:ext cx="2813083" cy="1185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n-US" sz="2000" dirty="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rPr>
                <a:t>Lean Software</a:t>
              </a:r>
            </a:p>
            <a:p>
              <a:pPr algn="ctr">
                <a:lnSpc>
                  <a:spcPts val="1750"/>
                </a:lnSpc>
              </a:pPr>
              <a:r>
                <a:rPr lang="en-US" sz="2000" dirty="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rPr>
                <a:t>Development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3F36FB-E2E1-C643-2BCA-A98A3C6439A7}"/>
                </a:ext>
              </a:extLst>
            </p:cNvPr>
            <p:cNvSpPr txBox="1"/>
            <p:nvPr/>
          </p:nvSpPr>
          <p:spPr>
            <a:xfrm>
              <a:off x="12110647" y="8913448"/>
              <a:ext cx="2885510" cy="167874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n-US" sz="2000" dirty="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rPr>
                <a:t>Extreme</a:t>
              </a:r>
            </a:p>
            <a:p>
              <a:pPr algn="ctr">
                <a:lnSpc>
                  <a:spcPts val="1750"/>
                </a:lnSpc>
              </a:pPr>
              <a:r>
                <a:rPr lang="en-US" sz="2000" dirty="0">
                  <a:solidFill>
                    <a:schemeClr val="bg1"/>
                  </a:solidFill>
                  <a:ea typeface="Lato Light" panose="020F0502020204030203" pitchFamily="34" charset="0"/>
                  <a:cs typeface="Lato Light" panose="020F0502020204030203" pitchFamily="34" charset="0"/>
                </a:rPr>
                <a:t>Programming (XP)</a:t>
              </a:r>
            </a:p>
          </p:txBody>
        </p:sp>
        <p:sp>
          <p:nvSpPr>
            <p:cNvPr id="24" name="Freeform 1009">
              <a:extLst>
                <a:ext uri="{FF2B5EF4-FFF2-40B4-BE49-F238E27FC236}">
                  <a16:creationId xmlns:a16="http://schemas.microsoft.com/office/drawing/2014/main" id="{5C55F77E-167C-F626-B669-8746CFFCD3E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019230" y="3407834"/>
              <a:ext cx="976927" cy="973948"/>
            </a:xfrm>
            <a:custGeom>
              <a:avLst/>
              <a:gdLst>
                <a:gd name="T0" fmla="*/ 11360810 w 286977"/>
                <a:gd name="T1" fmla="*/ 33363866 h 285391"/>
                <a:gd name="T2" fmla="*/ 22678872 w 286977"/>
                <a:gd name="T3" fmla="*/ 30244230 h 285391"/>
                <a:gd name="T4" fmla="*/ 1067519 w 286977"/>
                <a:gd name="T5" fmla="*/ 26084580 h 285391"/>
                <a:gd name="T6" fmla="*/ 1964728 w 286977"/>
                <a:gd name="T7" fmla="*/ 29204392 h 285391"/>
                <a:gd name="T8" fmla="*/ 32971944 w 286977"/>
                <a:gd name="T9" fmla="*/ 28337706 h 285391"/>
                <a:gd name="T10" fmla="*/ 1067519 w 286977"/>
                <a:gd name="T11" fmla="*/ 26084580 h 285391"/>
                <a:gd name="T12" fmla="*/ 21573073 w 286977"/>
                <a:gd name="T13" fmla="*/ 12040726 h 285391"/>
                <a:gd name="T14" fmla="*/ 25158436 w 286977"/>
                <a:gd name="T15" fmla="*/ 15552928 h 285391"/>
                <a:gd name="T16" fmla="*/ 21573073 w 286977"/>
                <a:gd name="T17" fmla="*/ 19153156 h 285391"/>
                <a:gd name="T18" fmla="*/ 20855786 w 286977"/>
                <a:gd name="T19" fmla="*/ 19109204 h 285391"/>
                <a:gd name="T20" fmla="*/ 23893068 w 286977"/>
                <a:gd name="T21" fmla="*/ 15552928 h 285391"/>
                <a:gd name="T22" fmla="*/ 20855786 w 286977"/>
                <a:gd name="T23" fmla="*/ 12040726 h 285391"/>
                <a:gd name="T24" fmla="*/ 12953710 w 286977"/>
                <a:gd name="T25" fmla="*/ 12040726 h 285391"/>
                <a:gd name="T26" fmla="*/ 9958670 w 286977"/>
                <a:gd name="T27" fmla="*/ 15552928 h 285391"/>
                <a:gd name="T28" fmla="*/ 12953710 w 286977"/>
                <a:gd name="T29" fmla="*/ 19109204 h 285391"/>
                <a:gd name="T30" fmla="*/ 12194293 w 286977"/>
                <a:gd name="T31" fmla="*/ 19153156 h 285391"/>
                <a:gd name="T32" fmla="*/ 8651041 w 286977"/>
                <a:gd name="T33" fmla="*/ 15552928 h 285391"/>
                <a:gd name="T34" fmla="*/ 12194293 w 286977"/>
                <a:gd name="T35" fmla="*/ 12040726 h 285391"/>
                <a:gd name="T36" fmla="*/ 19390325 w 286977"/>
                <a:gd name="T37" fmla="*/ 10925055 h 285391"/>
                <a:gd name="T38" fmla="*/ 14924812 w 286977"/>
                <a:gd name="T39" fmla="*/ 21007612 h 285391"/>
                <a:gd name="T40" fmla="*/ 14461446 w 286977"/>
                <a:gd name="T41" fmla="*/ 20312200 h 285391"/>
                <a:gd name="T42" fmla="*/ 19179609 w 286977"/>
                <a:gd name="T43" fmla="*/ 10229714 h 285391"/>
                <a:gd name="T44" fmla="*/ 29555185 w 286977"/>
                <a:gd name="T45" fmla="*/ 25044621 h 285391"/>
                <a:gd name="T46" fmla="*/ 32971944 w 286977"/>
                <a:gd name="T47" fmla="*/ 6759621 h 285391"/>
                <a:gd name="T48" fmla="*/ 29555185 w 286977"/>
                <a:gd name="T49" fmla="*/ 5892927 h 285391"/>
                <a:gd name="T50" fmla="*/ 1067519 w 286977"/>
                <a:gd name="T51" fmla="*/ 6759621 h 285391"/>
                <a:gd name="T52" fmla="*/ 4527133 w 286977"/>
                <a:gd name="T53" fmla="*/ 25044621 h 285391"/>
                <a:gd name="T54" fmla="*/ 1964728 w 286977"/>
                <a:gd name="T55" fmla="*/ 5892927 h 285391"/>
                <a:gd name="T56" fmla="*/ 25584326 w 286977"/>
                <a:gd name="T57" fmla="*/ 4784332 h 285391"/>
                <a:gd name="T58" fmla="*/ 25584326 w 286977"/>
                <a:gd name="T59" fmla="*/ 5886874 h 285391"/>
                <a:gd name="T60" fmla="*/ 7898814 w 286977"/>
                <a:gd name="T61" fmla="*/ 5335641 h 285391"/>
                <a:gd name="T62" fmla="*/ 25736033 w 286977"/>
                <a:gd name="T63" fmla="*/ 2480213 h 285391"/>
                <a:gd name="T64" fmla="*/ 25736033 w 286977"/>
                <a:gd name="T65" fmla="*/ 3260923 h 285391"/>
                <a:gd name="T66" fmla="*/ 25041722 w 286977"/>
                <a:gd name="T67" fmla="*/ 3260923 h 285391"/>
                <a:gd name="T68" fmla="*/ 25041722 w 286977"/>
                <a:gd name="T69" fmla="*/ 2525916 h 285391"/>
                <a:gd name="T70" fmla="*/ 20325412 w 286977"/>
                <a:gd name="T71" fmla="*/ 2480213 h 285391"/>
                <a:gd name="T72" fmla="*/ 20325412 w 286977"/>
                <a:gd name="T73" fmla="*/ 3260923 h 285391"/>
                <a:gd name="T74" fmla="*/ 19544147 w 286977"/>
                <a:gd name="T75" fmla="*/ 3260923 h 285391"/>
                <a:gd name="T76" fmla="*/ 19544147 w 286977"/>
                <a:gd name="T77" fmla="*/ 2525916 h 285391"/>
                <a:gd name="T78" fmla="*/ 22688166 w 286977"/>
                <a:gd name="T79" fmla="*/ 2296475 h 285391"/>
                <a:gd name="T80" fmla="*/ 22688166 w 286977"/>
                <a:gd name="T81" fmla="*/ 3398950 h 285391"/>
                <a:gd name="T82" fmla="*/ 22688166 w 286977"/>
                <a:gd name="T83" fmla="*/ 2296475 h 285391"/>
                <a:gd name="T84" fmla="*/ 5509509 w 286977"/>
                <a:gd name="T85" fmla="*/ 25044621 h 285391"/>
                <a:gd name="T86" fmla="*/ 28530131 w 286977"/>
                <a:gd name="T87" fmla="*/ 996294 h 285391"/>
                <a:gd name="T88" fmla="*/ 4996932 w 286977"/>
                <a:gd name="T89" fmla="*/ 0 h 285391"/>
                <a:gd name="T90" fmla="*/ 29555185 w 286977"/>
                <a:gd name="T91" fmla="*/ 476618 h 285391"/>
                <a:gd name="T92" fmla="*/ 32117862 w 286977"/>
                <a:gd name="T93" fmla="*/ 4853035 h 285391"/>
                <a:gd name="T94" fmla="*/ 33996967 w 286977"/>
                <a:gd name="T95" fmla="*/ 28337706 h 285391"/>
                <a:gd name="T96" fmla="*/ 23703897 w 286977"/>
                <a:gd name="T97" fmla="*/ 30244230 h 285391"/>
                <a:gd name="T98" fmla="*/ 27334294 w 286977"/>
                <a:gd name="T99" fmla="*/ 33363866 h 285391"/>
                <a:gd name="T100" fmla="*/ 27334294 w 286977"/>
                <a:gd name="T101" fmla="*/ 34403825 h 285391"/>
                <a:gd name="T102" fmla="*/ 6235385 w 286977"/>
                <a:gd name="T103" fmla="*/ 33927129 h 285391"/>
                <a:gd name="T104" fmla="*/ 10335856 w 286977"/>
                <a:gd name="T105" fmla="*/ 33363866 h 285391"/>
                <a:gd name="T106" fmla="*/ 1964728 w 286977"/>
                <a:gd name="T107" fmla="*/ 30244230 h 285391"/>
                <a:gd name="T108" fmla="*/ 0 w 286977"/>
                <a:gd name="T109" fmla="*/ 6759621 h 285391"/>
                <a:gd name="T110" fmla="*/ 4527133 w 286977"/>
                <a:gd name="T111" fmla="*/ 4853035 h 285391"/>
                <a:gd name="T112" fmla="*/ 4996932 w 286977"/>
                <a:gd name="T113" fmla="*/ 0 h 28539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86977" h="285391">
                  <a:moveTo>
                    <a:pt x="95899" y="250885"/>
                  </a:moveTo>
                  <a:lnTo>
                    <a:pt x="95899" y="276764"/>
                  </a:lnTo>
                  <a:lnTo>
                    <a:pt x="191438" y="276764"/>
                  </a:lnTo>
                  <a:lnTo>
                    <a:pt x="191438" y="250885"/>
                  </a:lnTo>
                  <a:lnTo>
                    <a:pt x="95899" y="250885"/>
                  </a:lnTo>
                  <a:close/>
                  <a:moveTo>
                    <a:pt x="9013" y="216379"/>
                  </a:moveTo>
                  <a:lnTo>
                    <a:pt x="9013" y="235070"/>
                  </a:lnTo>
                  <a:cubicBezTo>
                    <a:pt x="9013" y="239024"/>
                    <a:pt x="12258" y="242259"/>
                    <a:pt x="16584" y="242259"/>
                  </a:cubicBezTo>
                  <a:lnTo>
                    <a:pt x="271114" y="242259"/>
                  </a:lnTo>
                  <a:cubicBezTo>
                    <a:pt x="275079" y="242259"/>
                    <a:pt x="278324" y="239024"/>
                    <a:pt x="278324" y="235070"/>
                  </a:cubicBezTo>
                  <a:lnTo>
                    <a:pt x="278324" y="216379"/>
                  </a:lnTo>
                  <a:lnTo>
                    <a:pt x="9013" y="216379"/>
                  </a:lnTo>
                  <a:close/>
                  <a:moveTo>
                    <a:pt x="176049" y="99882"/>
                  </a:moveTo>
                  <a:cubicBezTo>
                    <a:pt x="177830" y="98425"/>
                    <a:pt x="180678" y="98425"/>
                    <a:pt x="182103" y="99882"/>
                  </a:cubicBezTo>
                  <a:lnTo>
                    <a:pt x="210945" y="126104"/>
                  </a:lnTo>
                  <a:cubicBezTo>
                    <a:pt x="212013" y="127196"/>
                    <a:pt x="212369" y="128289"/>
                    <a:pt x="212369" y="129017"/>
                  </a:cubicBezTo>
                  <a:cubicBezTo>
                    <a:pt x="212369" y="130474"/>
                    <a:pt x="212013" y="131567"/>
                    <a:pt x="210945" y="133024"/>
                  </a:cubicBezTo>
                  <a:lnTo>
                    <a:pt x="182103" y="158881"/>
                  </a:lnTo>
                  <a:cubicBezTo>
                    <a:pt x="181390" y="159610"/>
                    <a:pt x="180678" y="159974"/>
                    <a:pt x="179254" y="159974"/>
                  </a:cubicBezTo>
                  <a:cubicBezTo>
                    <a:pt x="178186" y="159974"/>
                    <a:pt x="177118" y="159610"/>
                    <a:pt x="176049" y="158517"/>
                  </a:cubicBezTo>
                  <a:cubicBezTo>
                    <a:pt x="174625" y="157060"/>
                    <a:pt x="174981" y="153783"/>
                    <a:pt x="176405" y="152326"/>
                  </a:cubicBezTo>
                  <a:lnTo>
                    <a:pt x="201687" y="129017"/>
                  </a:lnTo>
                  <a:lnTo>
                    <a:pt x="176405" y="106437"/>
                  </a:lnTo>
                  <a:cubicBezTo>
                    <a:pt x="174981" y="104616"/>
                    <a:pt x="174625" y="102067"/>
                    <a:pt x="176049" y="99882"/>
                  </a:cubicBezTo>
                  <a:close/>
                  <a:moveTo>
                    <a:pt x="102935" y="99882"/>
                  </a:moveTo>
                  <a:cubicBezTo>
                    <a:pt x="105072" y="98425"/>
                    <a:pt x="107564" y="98425"/>
                    <a:pt x="109345" y="99882"/>
                  </a:cubicBezTo>
                  <a:cubicBezTo>
                    <a:pt x="110769" y="102067"/>
                    <a:pt x="110413" y="104616"/>
                    <a:pt x="108988" y="106437"/>
                  </a:cubicBezTo>
                  <a:lnTo>
                    <a:pt x="84063" y="129017"/>
                  </a:lnTo>
                  <a:lnTo>
                    <a:pt x="108988" y="152326"/>
                  </a:lnTo>
                  <a:cubicBezTo>
                    <a:pt x="110413" y="153783"/>
                    <a:pt x="110769" y="157060"/>
                    <a:pt x="109345" y="158517"/>
                  </a:cubicBezTo>
                  <a:cubicBezTo>
                    <a:pt x="108276" y="159610"/>
                    <a:pt x="106852" y="159974"/>
                    <a:pt x="105784" y="159974"/>
                  </a:cubicBezTo>
                  <a:cubicBezTo>
                    <a:pt x="105072" y="159974"/>
                    <a:pt x="104003" y="159610"/>
                    <a:pt x="102935" y="158881"/>
                  </a:cubicBezTo>
                  <a:lnTo>
                    <a:pt x="74449" y="133024"/>
                  </a:lnTo>
                  <a:cubicBezTo>
                    <a:pt x="73381" y="131567"/>
                    <a:pt x="73025" y="130474"/>
                    <a:pt x="73025" y="129017"/>
                  </a:cubicBezTo>
                  <a:cubicBezTo>
                    <a:pt x="73025" y="128289"/>
                    <a:pt x="73381" y="127196"/>
                    <a:pt x="74449" y="126104"/>
                  </a:cubicBezTo>
                  <a:lnTo>
                    <a:pt x="102935" y="99882"/>
                  </a:lnTo>
                  <a:close/>
                  <a:moveTo>
                    <a:pt x="161900" y="84859"/>
                  </a:moveTo>
                  <a:cubicBezTo>
                    <a:pt x="163678" y="85940"/>
                    <a:pt x="164744" y="88464"/>
                    <a:pt x="163678" y="90627"/>
                  </a:cubicBezTo>
                  <a:lnTo>
                    <a:pt x="129896" y="171741"/>
                  </a:lnTo>
                  <a:cubicBezTo>
                    <a:pt x="129184" y="173544"/>
                    <a:pt x="127051" y="174265"/>
                    <a:pt x="125984" y="174265"/>
                  </a:cubicBezTo>
                  <a:cubicBezTo>
                    <a:pt x="125273" y="174265"/>
                    <a:pt x="124562" y="174265"/>
                    <a:pt x="123850" y="174265"/>
                  </a:cubicBezTo>
                  <a:cubicBezTo>
                    <a:pt x="122072" y="173544"/>
                    <a:pt x="120650" y="170660"/>
                    <a:pt x="122072" y="168497"/>
                  </a:cubicBezTo>
                  <a:lnTo>
                    <a:pt x="155854" y="87382"/>
                  </a:lnTo>
                  <a:cubicBezTo>
                    <a:pt x="156921" y="85219"/>
                    <a:pt x="159410" y="84138"/>
                    <a:pt x="161900" y="84859"/>
                  </a:cubicBezTo>
                  <a:close/>
                  <a:moveTo>
                    <a:pt x="249482" y="48883"/>
                  </a:moveTo>
                  <a:lnTo>
                    <a:pt x="249482" y="207753"/>
                  </a:lnTo>
                  <a:lnTo>
                    <a:pt x="278324" y="207753"/>
                  </a:lnTo>
                  <a:lnTo>
                    <a:pt x="278324" y="56072"/>
                  </a:lnTo>
                  <a:cubicBezTo>
                    <a:pt x="278324" y="52118"/>
                    <a:pt x="275079" y="48883"/>
                    <a:pt x="271114" y="48883"/>
                  </a:cubicBezTo>
                  <a:lnTo>
                    <a:pt x="249482" y="48883"/>
                  </a:lnTo>
                  <a:close/>
                  <a:moveTo>
                    <a:pt x="16584" y="48883"/>
                  </a:moveTo>
                  <a:cubicBezTo>
                    <a:pt x="12258" y="48883"/>
                    <a:pt x="9013" y="52118"/>
                    <a:pt x="9013" y="56072"/>
                  </a:cubicBezTo>
                  <a:lnTo>
                    <a:pt x="9013" y="207753"/>
                  </a:lnTo>
                  <a:lnTo>
                    <a:pt x="38215" y="207753"/>
                  </a:lnTo>
                  <a:lnTo>
                    <a:pt x="38215" y="48883"/>
                  </a:lnTo>
                  <a:lnTo>
                    <a:pt x="16584" y="48883"/>
                  </a:lnTo>
                  <a:close/>
                  <a:moveTo>
                    <a:pt x="71013" y="39688"/>
                  </a:moveTo>
                  <a:lnTo>
                    <a:pt x="215963" y="39688"/>
                  </a:lnTo>
                  <a:cubicBezTo>
                    <a:pt x="218493" y="39688"/>
                    <a:pt x="220301" y="41593"/>
                    <a:pt x="220301" y="44260"/>
                  </a:cubicBezTo>
                  <a:cubicBezTo>
                    <a:pt x="220301" y="46546"/>
                    <a:pt x="218493" y="48832"/>
                    <a:pt x="215963" y="48832"/>
                  </a:cubicBezTo>
                  <a:lnTo>
                    <a:pt x="71013" y="48832"/>
                  </a:lnTo>
                  <a:cubicBezTo>
                    <a:pt x="68844" y="48832"/>
                    <a:pt x="66675" y="46546"/>
                    <a:pt x="66675" y="44260"/>
                  </a:cubicBezTo>
                  <a:cubicBezTo>
                    <a:pt x="66675" y="41593"/>
                    <a:pt x="68844" y="39688"/>
                    <a:pt x="71013" y="39688"/>
                  </a:cubicBezTo>
                  <a:close/>
                  <a:moveTo>
                    <a:pt x="217243" y="20574"/>
                  </a:moveTo>
                  <a:cubicBezTo>
                    <a:pt x="217976" y="21336"/>
                    <a:pt x="218709" y="22479"/>
                    <a:pt x="218709" y="24003"/>
                  </a:cubicBezTo>
                  <a:cubicBezTo>
                    <a:pt x="218709" y="25146"/>
                    <a:pt x="217976" y="25908"/>
                    <a:pt x="217243" y="27051"/>
                  </a:cubicBezTo>
                  <a:cubicBezTo>
                    <a:pt x="216511" y="28194"/>
                    <a:pt x="215412" y="28194"/>
                    <a:pt x="214313" y="28194"/>
                  </a:cubicBezTo>
                  <a:cubicBezTo>
                    <a:pt x="213214" y="28194"/>
                    <a:pt x="211748" y="28194"/>
                    <a:pt x="211382" y="27051"/>
                  </a:cubicBezTo>
                  <a:cubicBezTo>
                    <a:pt x="210283" y="25908"/>
                    <a:pt x="209550" y="25146"/>
                    <a:pt x="209550" y="24003"/>
                  </a:cubicBezTo>
                  <a:cubicBezTo>
                    <a:pt x="209550" y="22479"/>
                    <a:pt x="210283" y="21336"/>
                    <a:pt x="211382" y="20955"/>
                  </a:cubicBezTo>
                  <a:cubicBezTo>
                    <a:pt x="212481" y="19050"/>
                    <a:pt x="215778" y="19050"/>
                    <a:pt x="217243" y="20574"/>
                  </a:cubicBezTo>
                  <a:close/>
                  <a:moveTo>
                    <a:pt x="171572" y="20574"/>
                  </a:moveTo>
                  <a:cubicBezTo>
                    <a:pt x="171938" y="21336"/>
                    <a:pt x="172671" y="22479"/>
                    <a:pt x="172671" y="24003"/>
                  </a:cubicBezTo>
                  <a:cubicBezTo>
                    <a:pt x="172671" y="25146"/>
                    <a:pt x="171938" y="25908"/>
                    <a:pt x="171572" y="27051"/>
                  </a:cubicBezTo>
                  <a:cubicBezTo>
                    <a:pt x="170839" y="28194"/>
                    <a:pt x="169373" y="28194"/>
                    <a:pt x="168274" y="28194"/>
                  </a:cubicBezTo>
                  <a:cubicBezTo>
                    <a:pt x="167175" y="28194"/>
                    <a:pt x="166076" y="28194"/>
                    <a:pt x="164977" y="27051"/>
                  </a:cubicBezTo>
                  <a:cubicBezTo>
                    <a:pt x="164611" y="25908"/>
                    <a:pt x="163512" y="25146"/>
                    <a:pt x="163512" y="24003"/>
                  </a:cubicBezTo>
                  <a:cubicBezTo>
                    <a:pt x="163512" y="22479"/>
                    <a:pt x="164611" y="21336"/>
                    <a:pt x="164977" y="20955"/>
                  </a:cubicBezTo>
                  <a:cubicBezTo>
                    <a:pt x="167175" y="19050"/>
                    <a:pt x="169740" y="19050"/>
                    <a:pt x="171572" y="20574"/>
                  </a:cubicBezTo>
                  <a:close/>
                  <a:moveTo>
                    <a:pt x="191516" y="19050"/>
                  </a:moveTo>
                  <a:cubicBezTo>
                    <a:pt x="194183" y="19050"/>
                    <a:pt x="196469" y="21336"/>
                    <a:pt x="196469" y="24003"/>
                  </a:cubicBezTo>
                  <a:cubicBezTo>
                    <a:pt x="196469" y="25908"/>
                    <a:pt x="194183" y="28194"/>
                    <a:pt x="191516" y="28194"/>
                  </a:cubicBezTo>
                  <a:cubicBezTo>
                    <a:pt x="189230" y="28194"/>
                    <a:pt x="187325" y="25908"/>
                    <a:pt x="187325" y="24003"/>
                  </a:cubicBezTo>
                  <a:cubicBezTo>
                    <a:pt x="187325" y="21336"/>
                    <a:pt x="189230" y="19050"/>
                    <a:pt x="191516" y="19050"/>
                  </a:cubicBezTo>
                  <a:close/>
                  <a:moveTo>
                    <a:pt x="46507" y="8267"/>
                  </a:moveTo>
                  <a:lnTo>
                    <a:pt x="46507" y="207753"/>
                  </a:lnTo>
                  <a:lnTo>
                    <a:pt x="240830" y="207753"/>
                  </a:lnTo>
                  <a:lnTo>
                    <a:pt x="240830" y="8267"/>
                  </a:lnTo>
                  <a:lnTo>
                    <a:pt x="46507" y="8267"/>
                  </a:lnTo>
                  <a:close/>
                  <a:moveTo>
                    <a:pt x="42181" y="0"/>
                  </a:moveTo>
                  <a:lnTo>
                    <a:pt x="244795" y="0"/>
                  </a:lnTo>
                  <a:cubicBezTo>
                    <a:pt x="247319" y="0"/>
                    <a:pt x="249482" y="1438"/>
                    <a:pt x="249482" y="3954"/>
                  </a:cubicBezTo>
                  <a:lnTo>
                    <a:pt x="249482" y="40256"/>
                  </a:lnTo>
                  <a:lnTo>
                    <a:pt x="271114" y="40256"/>
                  </a:lnTo>
                  <a:cubicBezTo>
                    <a:pt x="280127" y="40256"/>
                    <a:pt x="286977" y="47445"/>
                    <a:pt x="286977" y="56072"/>
                  </a:cubicBezTo>
                  <a:lnTo>
                    <a:pt x="286977" y="235070"/>
                  </a:lnTo>
                  <a:cubicBezTo>
                    <a:pt x="286977" y="243696"/>
                    <a:pt x="280127" y="250885"/>
                    <a:pt x="271114" y="250885"/>
                  </a:cubicBezTo>
                  <a:lnTo>
                    <a:pt x="200090" y="250885"/>
                  </a:lnTo>
                  <a:lnTo>
                    <a:pt x="200090" y="276764"/>
                  </a:lnTo>
                  <a:lnTo>
                    <a:pt x="230735" y="276764"/>
                  </a:lnTo>
                  <a:cubicBezTo>
                    <a:pt x="232898" y="276764"/>
                    <a:pt x="234701" y="278921"/>
                    <a:pt x="234701" y="281437"/>
                  </a:cubicBezTo>
                  <a:cubicBezTo>
                    <a:pt x="234701" y="283953"/>
                    <a:pt x="232898" y="285391"/>
                    <a:pt x="230735" y="285391"/>
                  </a:cubicBezTo>
                  <a:lnTo>
                    <a:pt x="56963" y="285391"/>
                  </a:lnTo>
                  <a:cubicBezTo>
                    <a:pt x="54439" y="285391"/>
                    <a:pt x="52636" y="283953"/>
                    <a:pt x="52636" y="281437"/>
                  </a:cubicBezTo>
                  <a:cubicBezTo>
                    <a:pt x="52636" y="278921"/>
                    <a:pt x="54439" y="276764"/>
                    <a:pt x="56963" y="276764"/>
                  </a:cubicBezTo>
                  <a:lnTo>
                    <a:pt x="87247" y="276764"/>
                  </a:lnTo>
                  <a:lnTo>
                    <a:pt x="87247" y="250885"/>
                  </a:lnTo>
                  <a:lnTo>
                    <a:pt x="16584" y="250885"/>
                  </a:lnTo>
                  <a:cubicBezTo>
                    <a:pt x="7571" y="250885"/>
                    <a:pt x="0" y="243696"/>
                    <a:pt x="0" y="235070"/>
                  </a:cubicBezTo>
                  <a:lnTo>
                    <a:pt x="0" y="56072"/>
                  </a:lnTo>
                  <a:cubicBezTo>
                    <a:pt x="0" y="47445"/>
                    <a:pt x="7571" y="40256"/>
                    <a:pt x="16584" y="40256"/>
                  </a:cubicBezTo>
                  <a:lnTo>
                    <a:pt x="38215" y="40256"/>
                  </a:lnTo>
                  <a:lnTo>
                    <a:pt x="38215" y="3954"/>
                  </a:lnTo>
                  <a:cubicBezTo>
                    <a:pt x="38215" y="1438"/>
                    <a:pt x="39657" y="0"/>
                    <a:pt x="4218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25" name="Freeform 1010">
              <a:extLst>
                <a:ext uri="{FF2B5EF4-FFF2-40B4-BE49-F238E27FC236}">
                  <a16:creationId xmlns:a16="http://schemas.microsoft.com/office/drawing/2014/main" id="{2FB396E2-5BB8-7A5E-7A91-BC7B931A04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2150" y="3323885"/>
              <a:ext cx="976927" cy="973948"/>
            </a:xfrm>
            <a:custGeom>
              <a:avLst/>
              <a:gdLst>
                <a:gd name="T0" fmla="*/ 22678432 w 286978"/>
                <a:gd name="T1" fmla="*/ 30244230 h 285391"/>
                <a:gd name="T2" fmla="*/ 1921683 w 286978"/>
                <a:gd name="T3" fmla="*/ 29204392 h 285391"/>
                <a:gd name="T4" fmla="*/ 1067495 w 286978"/>
                <a:gd name="T5" fmla="*/ 26084580 h 285391"/>
                <a:gd name="T6" fmla="*/ 30158507 w 286978"/>
                <a:gd name="T7" fmla="*/ 20028682 h 285391"/>
                <a:gd name="T8" fmla="*/ 5060209 w 286978"/>
                <a:gd name="T9" fmla="*/ 21341049 h 285391"/>
                <a:gd name="T10" fmla="*/ 31175623 w 286978"/>
                <a:gd name="T11" fmla="*/ 20028682 h 285391"/>
                <a:gd name="T12" fmla="*/ 23504895 w 286978"/>
                <a:gd name="T13" fmla="*/ 20422290 h 285391"/>
                <a:gd name="T14" fmla="*/ 24098310 w 286978"/>
                <a:gd name="T15" fmla="*/ 19547333 h 285391"/>
                <a:gd name="T16" fmla="*/ 7256068 w 286978"/>
                <a:gd name="T17" fmla="*/ 19547333 h 285391"/>
                <a:gd name="T18" fmla="*/ 11820419 w 286978"/>
                <a:gd name="T19" fmla="*/ 19284982 h 285391"/>
                <a:gd name="T20" fmla="*/ 5060209 w 286978"/>
                <a:gd name="T21" fmla="*/ 22346874 h 285391"/>
                <a:gd name="T22" fmla="*/ 15912315 w 286978"/>
                <a:gd name="T23" fmla="*/ 13035221 h 285391"/>
                <a:gd name="T24" fmla="*/ 28952840 w 286978"/>
                <a:gd name="T25" fmla="*/ 11756842 h 285391"/>
                <a:gd name="T26" fmla="*/ 28952840 w 286978"/>
                <a:gd name="T27" fmla="*/ 11756842 h 285391"/>
                <a:gd name="T28" fmla="*/ 6283155 w 286978"/>
                <a:gd name="T29" fmla="*/ 13013359 h 285391"/>
                <a:gd name="T30" fmla="*/ 16925368 w 286978"/>
                <a:gd name="T31" fmla="*/ 15075179 h 285391"/>
                <a:gd name="T32" fmla="*/ 31175309 w 286978"/>
                <a:gd name="T33" fmla="*/ 13013359 h 285391"/>
                <a:gd name="T34" fmla="*/ 24636091 w 286978"/>
                <a:gd name="T35" fmla="*/ 13013359 h 285391"/>
                <a:gd name="T36" fmla="*/ 5043508 w 286978"/>
                <a:gd name="T37" fmla="*/ 10716907 h 285391"/>
                <a:gd name="T38" fmla="*/ 8847435 w 286978"/>
                <a:gd name="T39" fmla="*/ 13489976 h 285391"/>
                <a:gd name="T40" fmla="*/ 5043508 w 286978"/>
                <a:gd name="T41" fmla="*/ 10716907 h 285391"/>
                <a:gd name="T42" fmla="*/ 15470922 w 286978"/>
                <a:gd name="T43" fmla="*/ 9857962 h 285391"/>
                <a:gd name="T44" fmla="*/ 13901297 w 286978"/>
                <a:gd name="T45" fmla="*/ 10902507 h 285391"/>
                <a:gd name="T46" fmla="*/ 11737672 w 286978"/>
                <a:gd name="T47" fmla="*/ 12469318 h 285391"/>
                <a:gd name="T48" fmla="*/ 13731545 w 286978"/>
                <a:gd name="T49" fmla="*/ 14166839 h 285391"/>
                <a:gd name="T50" fmla="*/ 13646730 w 286978"/>
                <a:gd name="T51" fmla="*/ 17169811 h 285391"/>
                <a:gd name="T52" fmla="*/ 16234731 w 286978"/>
                <a:gd name="T53" fmla="*/ 16778223 h 285391"/>
                <a:gd name="T54" fmla="*/ 18058763 w 286978"/>
                <a:gd name="T55" fmla="*/ 16342943 h 285391"/>
                <a:gd name="T56" fmla="*/ 21070937 w 286978"/>
                <a:gd name="T57" fmla="*/ 16473580 h 285391"/>
                <a:gd name="T58" fmla="*/ 20646764 w 286978"/>
                <a:gd name="T59" fmla="*/ 13774977 h 285391"/>
                <a:gd name="T60" fmla="*/ 20646764 w 286978"/>
                <a:gd name="T61" fmla="*/ 12251690 h 285391"/>
                <a:gd name="T62" fmla="*/ 21070937 w 286978"/>
                <a:gd name="T63" fmla="*/ 9509813 h 285391"/>
                <a:gd name="T64" fmla="*/ 18058763 w 286978"/>
                <a:gd name="T65" fmla="*/ 9683858 h 285391"/>
                <a:gd name="T66" fmla="*/ 15980047 w 286978"/>
                <a:gd name="T67" fmla="*/ 6637282 h 285391"/>
                <a:gd name="T68" fmla="*/ 20095299 w 286978"/>
                <a:gd name="T69" fmla="*/ 7768776 h 285391"/>
                <a:gd name="T70" fmla="*/ 21113556 w 286978"/>
                <a:gd name="T71" fmla="*/ 11250687 h 285391"/>
                <a:gd name="T72" fmla="*/ 23234704 w 286978"/>
                <a:gd name="T73" fmla="*/ 14036076 h 285391"/>
                <a:gd name="T74" fmla="*/ 22131584 w 286978"/>
                <a:gd name="T75" fmla="*/ 16778223 h 285391"/>
                <a:gd name="T76" fmla="*/ 18440816 w 286978"/>
                <a:gd name="T77" fmla="*/ 18910848 h 285391"/>
                <a:gd name="T78" fmla="*/ 15555915 w 286978"/>
                <a:gd name="T79" fmla="*/ 18910848 h 285391"/>
                <a:gd name="T80" fmla="*/ 11864919 w 286978"/>
                <a:gd name="T81" fmla="*/ 16778223 h 285391"/>
                <a:gd name="T82" fmla="*/ 10761914 w 286978"/>
                <a:gd name="T83" fmla="*/ 14036076 h 285391"/>
                <a:gd name="T84" fmla="*/ 12883135 w 286978"/>
                <a:gd name="T85" fmla="*/ 11250687 h 285391"/>
                <a:gd name="T86" fmla="*/ 13943791 w 286978"/>
                <a:gd name="T87" fmla="*/ 7768776 h 285391"/>
                <a:gd name="T88" fmla="*/ 28972017 w 286978"/>
                <a:gd name="T89" fmla="*/ 4910558 h 285391"/>
                <a:gd name="T90" fmla="*/ 28972017 w 286978"/>
                <a:gd name="T91" fmla="*/ 4910558 h 285391"/>
                <a:gd name="T92" fmla="*/ 6308864 w 286978"/>
                <a:gd name="T93" fmla="*/ 6123879 h 285391"/>
                <a:gd name="T94" fmla="*/ 28972017 w 286978"/>
                <a:gd name="T95" fmla="*/ 8377271 h 285391"/>
                <a:gd name="T96" fmla="*/ 22742086 w 286978"/>
                <a:gd name="T97" fmla="*/ 7813932 h 285391"/>
                <a:gd name="T98" fmla="*/ 23886402 w 286978"/>
                <a:gd name="T99" fmla="*/ 5604129 h 285391"/>
                <a:gd name="T100" fmla="*/ 7256068 w 286978"/>
                <a:gd name="T101" fmla="*/ 5604129 h 285391"/>
                <a:gd name="T102" fmla="*/ 11820419 w 286978"/>
                <a:gd name="T103" fmla="*/ 7597127 h 285391"/>
                <a:gd name="T104" fmla="*/ 7256068 w 286978"/>
                <a:gd name="T105" fmla="*/ 6600524 h 285391"/>
                <a:gd name="T106" fmla="*/ 1921683 w 286978"/>
                <a:gd name="T107" fmla="*/ 996294 h 285391"/>
                <a:gd name="T108" fmla="*/ 32971259 w 286978"/>
                <a:gd name="T109" fmla="*/ 1906523 h 285391"/>
                <a:gd name="T110" fmla="*/ 32074487 w 286978"/>
                <a:gd name="T111" fmla="*/ 0 h 285391"/>
                <a:gd name="T112" fmla="*/ 23660782 w 286978"/>
                <a:gd name="T113" fmla="*/ 30244230 h 285391"/>
                <a:gd name="T114" fmla="*/ 27290910 w 286978"/>
                <a:gd name="T115" fmla="*/ 34403825 h 285391"/>
                <a:gd name="T116" fmla="*/ 10335615 w 286978"/>
                <a:gd name="T117" fmla="*/ 33363866 h 285391"/>
                <a:gd name="T118" fmla="*/ 0 w 286978"/>
                <a:gd name="T119" fmla="*/ 1906523 h 28539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6978" h="285391">
                  <a:moveTo>
                    <a:pt x="95899" y="250885"/>
                  </a:moveTo>
                  <a:lnTo>
                    <a:pt x="95899" y="276764"/>
                  </a:lnTo>
                  <a:lnTo>
                    <a:pt x="191439" y="276764"/>
                  </a:lnTo>
                  <a:lnTo>
                    <a:pt x="191439" y="250885"/>
                  </a:lnTo>
                  <a:lnTo>
                    <a:pt x="95899" y="250885"/>
                  </a:lnTo>
                  <a:close/>
                  <a:moveTo>
                    <a:pt x="9013" y="216379"/>
                  </a:moveTo>
                  <a:lnTo>
                    <a:pt x="9013" y="235070"/>
                  </a:lnTo>
                  <a:cubicBezTo>
                    <a:pt x="9013" y="239024"/>
                    <a:pt x="12258" y="242259"/>
                    <a:pt x="16224" y="242259"/>
                  </a:cubicBezTo>
                  <a:lnTo>
                    <a:pt x="270754" y="242259"/>
                  </a:lnTo>
                  <a:cubicBezTo>
                    <a:pt x="274720" y="242259"/>
                    <a:pt x="278325" y="239024"/>
                    <a:pt x="278325" y="235070"/>
                  </a:cubicBezTo>
                  <a:lnTo>
                    <a:pt x="278325" y="216379"/>
                  </a:lnTo>
                  <a:lnTo>
                    <a:pt x="9013" y="216379"/>
                  </a:lnTo>
                  <a:close/>
                  <a:moveTo>
                    <a:pt x="244565" y="156347"/>
                  </a:moveTo>
                  <a:cubicBezTo>
                    <a:pt x="238841" y="156347"/>
                    <a:pt x="234190" y="161064"/>
                    <a:pt x="234190" y="166144"/>
                  </a:cubicBezTo>
                  <a:cubicBezTo>
                    <a:pt x="234190" y="171950"/>
                    <a:pt x="238841" y="177030"/>
                    <a:pt x="244565" y="177030"/>
                  </a:cubicBezTo>
                  <a:cubicBezTo>
                    <a:pt x="250289" y="177030"/>
                    <a:pt x="254581" y="171950"/>
                    <a:pt x="254581" y="166144"/>
                  </a:cubicBezTo>
                  <a:cubicBezTo>
                    <a:pt x="254581" y="161064"/>
                    <a:pt x="250289" y="156347"/>
                    <a:pt x="244565" y="156347"/>
                  </a:cubicBezTo>
                  <a:close/>
                  <a:moveTo>
                    <a:pt x="42714" y="156347"/>
                  </a:moveTo>
                  <a:cubicBezTo>
                    <a:pt x="37626" y="156347"/>
                    <a:pt x="32900" y="161064"/>
                    <a:pt x="32900" y="166144"/>
                  </a:cubicBezTo>
                  <a:cubicBezTo>
                    <a:pt x="32900" y="171950"/>
                    <a:pt x="37626" y="177030"/>
                    <a:pt x="42714" y="177030"/>
                  </a:cubicBezTo>
                  <a:cubicBezTo>
                    <a:pt x="48530" y="177030"/>
                    <a:pt x="53256" y="171950"/>
                    <a:pt x="53256" y="166144"/>
                  </a:cubicBezTo>
                  <a:cubicBezTo>
                    <a:pt x="53256" y="161064"/>
                    <a:pt x="48530" y="156347"/>
                    <a:pt x="42714" y="156347"/>
                  </a:cubicBezTo>
                  <a:close/>
                  <a:moveTo>
                    <a:pt x="244565" y="147638"/>
                  </a:moveTo>
                  <a:cubicBezTo>
                    <a:pt x="254939" y="147638"/>
                    <a:pt x="263167" y="155984"/>
                    <a:pt x="263167" y="166144"/>
                  </a:cubicBezTo>
                  <a:cubicBezTo>
                    <a:pt x="263167" y="177030"/>
                    <a:pt x="254939" y="185375"/>
                    <a:pt x="244565" y="185375"/>
                  </a:cubicBezTo>
                  <a:cubicBezTo>
                    <a:pt x="235621" y="185375"/>
                    <a:pt x="228108" y="178844"/>
                    <a:pt x="226319" y="170861"/>
                  </a:cubicBezTo>
                  <a:lnTo>
                    <a:pt x="201635" y="170861"/>
                  </a:lnTo>
                  <a:cubicBezTo>
                    <a:pt x="200204" y="170861"/>
                    <a:pt x="199489" y="170498"/>
                    <a:pt x="198415" y="169410"/>
                  </a:cubicBezTo>
                  <a:lnTo>
                    <a:pt x="189114" y="159975"/>
                  </a:lnTo>
                  <a:cubicBezTo>
                    <a:pt x="187325" y="158524"/>
                    <a:pt x="187325" y="155621"/>
                    <a:pt x="189114" y="153807"/>
                  </a:cubicBezTo>
                  <a:cubicBezTo>
                    <a:pt x="190545" y="152355"/>
                    <a:pt x="193407" y="152355"/>
                    <a:pt x="195196" y="153807"/>
                  </a:cubicBezTo>
                  <a:lnTo>
                    <a:pt x="203424" y="162152"/>
                  </a:lnTo>
                  <a:lnTo>
                    <a:pt x="226319" y="162152"/>
                  </a:lnTo>
                  <a:cubicBezTo>
                    <a:pt x="228108" y="153807"/>
                    <a:pt x="235621" y="147638"/>
                    <a:pt x="244565" y="147638"/>
                  </a:cubicBezTo>
                  <a:close/>
                  <a:moveTo>
                    <a:pt x="42714" y="147638"/>
                  </a:moveTo>
                  <a:cubicBezTo>
                    <a:pt x="52165" y="147638"/>
                    <a:pt x="59435" y="153807"/>
                    <a:pt x="61252" y="162152"/>
                  </a:cubicBezTo>
                  <a:lnTo>
                    <a:pt x="84879" y="162152"/>
                  </a:lnTo>
                  <a:lnTo>
                    <a:pt x="93603" y="153807"/>
                  </a:lnTo>
                  <a:cubicBezTo>
                    <a:pt x="95057" y="152355"/>
                    <a:pt x="97965" y="152355"/>
                    <a:pt x="99782" y="153807"/>
                  </a:cubicBezTo>
                  <a:cubicBezTo>
                    <a:pt x="101236" y="155621"/>
                    <a:pt x="101236" y="158524"/>
                    <a:pt x="99782" y="159975"/>
                  </a:cubicBezTo>
                  <a:lnTo>
                    <a:pt x="89968" y="169410"/>
                  </a:lnTo>
                  <a:cubicBezTo>
                    <a:pt x="88878" y="170498"/>
                    <a:pt x="88151" y="170861"/>
                    <a:pt x="86697" y="170861"/>
                  </a:cubicBezTo>
                  <a:lnTo>
                    <a:pt x="61252" y="170861"/>
                  </a:lnTo>
                  <a:cubicBezTo>
                    <a:pt x="59435" y="178844"/>
                    <a:pt x="52165" y="185375"/>
                    <a:pt x="42714" y="185375"/>
                  </a:cubicBezTo>
                  <a:cubicBezTo>
                    <a:pt x="32537" y="185375"/>
                    <a:pt x="23813" y="177030"/>
                    <a:pt x="23813" y="166144"/>
                  </a:cubicBezTo>
                  <a:cubicBezTo>
                    <a:pt x="23813" y="155984"/>
                    <a:pt x="32537" y="147638"/>
                    <a:pt x="42714" y="147638"/>
                  </a:cubicBezTo>
                  <a:close/>
                  <a:moveTo>
                    <a:pt x="142875" y="99129"/>
                  </a:moveTo>
                  <a:cubicBezTo>
                    <a:pt x="138242" y="99129"/>
                    <a:pt x="134322" y="103090"/>
                    <a:pt x="134322" y="108131"/>
                  </a:cubicBezTo>
                  <a:cubicBezTo>
                    <a:pt x="134322" y="112451"/>
                    <a:pt x="138242" y="116412"/>
                    <a:pt x="142875" y="116412"/>
                  </a:cubicBezTo>
                  <a:cubicBezTo>
                    <a:pt x="147508" y="116412"/>
                    <a:pt x="151428" y="112451"/>
                    <a:pt x="151428" y="108131"/>
                  </a:cubicBezTo>
                  <a:cubicBezTo>
                    <a:pt x="151428" y="103090"/>
                    <a:pt x="147508" y="99129"/>
                    <a:pt x="142875" y="99129"/>
                  </a:cubicBezTo>
                  <a:close/>
                  <a:moveTo>
                    <a:pt x="244403" y="97527"/>
                  </a:moveTo>
                  <a:cubicBezTo>
                    <a:pt x="238630" y="97527"/>
                    <a:pt x="233940" y="102199"/>
                    <a:pt x="233940" y="107950"/>
                  </a:cubicBezTo>
                  <a:cubicBezTo>
                    <a:pt x="233940" y="112982"/>
                    <a:pt x="238630" y="118014"/>
                    <a:pt x="244403" y="118014"/>
                  </a:cubicBezTo>
                  <a:cubicBezTo>
                    <a:pt x="250176" y="118014"/>
                    <a:pt x="254505" y="112982"/>
                    <a:pt x="254505" y="107950"/>
                  </a:cubicBezTo>
                  <a:cubicBezTo>
                    <a:pt x="254505" y="102199"/>
                    <a:pt x="250176" y="97527"/>
                    <a:pt x="244403" y="97527"/>
                  </a:cubicBezTo>
                  <a:close/>
                  <a:moveTo>
                    <a:pt x="42574" y="97527"/>
                  </a:moveTo>
                  <a:cubicBezTo>
                    <a:pt x="37523" y="97527"/>
                    <a:pt x="32833" y="102199"/>
                    <a:pt x="32833" y="107950"/>
                  </a:cubicBezTo>
                  <a:cubicBezTo>
                    <a:pt x="32833" y="112982"/>
                    <a:pt x="37523" y="118014"/>
                    <a:pt x="42574" y="118014"/>
                  </a:cubicBezTo>
                  <a:cubicBezTo>
                    <a:pt x="48347" y="118014"/>
                    <a:pt x="53037" y="112982"/>
                    <a:pt x="53037" y="107950"/>
                  </a:cubicBezTo>
                  <a:cubicBezTo>
                    <a:pt x="53037" y="102199"/>
                    <a:pt x="48347" y="97527"/>
                    <a:pt x="42574" y="97527"/>
                  </a:cubicBezTo>
                  <a:close/>
                  <a:moveTo>
                    <a:pt x="142875" y="90488"/>
                  </a:moveTo>
                  <a:cubicBezTo>
                    <a:pt x="152141" y="90488"/>
                    <a:pt x="159981" y="98409"/>
                    <a:pt x="159981" y="108131"/>
                  </a:cubicBezTo>
                  <a:cubicBezTo>
                    <a:pt x="159981" y="117492"/>
                    <a:pt x="152141" y="125053"/>
                    <a:pt x="142875" y="125053"/>
                  </a:cubicBezTo>
                  <a:cubicBezTo>
                    <a:pt x="133253" y="125053"/>
                    <a:pt x="125413" y="117492"/>
                    <a:pt x="125413" y="108131"/>
                  </a:cubicBezTo>
                  <a:cubicBezTo>
                    <a:pt x="125413" y="98409"/>
                    <a:pt x="133253" y="90488"/>
                    <a:pt x="142875" y="90488"/>
                  </a:cubicBezTo>
                  <a:close/>
                  <a:moveTo>
                    <a:pt x="244403" y="88900"/>
                  </a:moveTo>
                  <a:cubicBezTo>
                    <a:pt x="254866" y="88900"/>
                    <a:pt x="263164" y="97167"/>
                    <a:pt x="263164" y="107950"/>
                  </a:cubicBezTo>
                  <a:cubicBezTo>
                    <a:pt x="263164" y="118014"/>
                    <a:pt x="254866" y="126641"/>
                    <a:pt x="244403" y="126641"/>
                  </a:cubicBezTo>
                  <a:cubicBezTo>
                    <a:pt x="235383" y="126641"/>
                    <a:pt x="227807" y="120171"/>
                    <a:pt x="226003" y="111904"/>
                  </a:cubicBezTo>
                  <a:lnTo>
                    <a:pt x="212293" y="111904"/>
                  </a:lnTo>
                  <a:cubicBezTo>
                    <a:pt x="210128" y="111904"/>
                    <a:pt x="207963" y="110107"/>
                    <a:pt x="207963" y="107950"/>
                  </a:cubicBezTo>
                  <a:cubicBezTo>
                    <a:pt x="207963" y="105434"/>
                    <a:pt x="210128" y="103277"/>
                    <a:pt x="212293" y="103277"/>
                  </a:cubicBezTo>
                  <a:lnTo>
                    <a:pt x="226003" y="103277"/>
                  </a:lnTo>
                  <a:cubicBezTo>
                    <a:pt x="227807" y="95370"/>
                    <a:pt x="235383" y="88900"/>
                    <a:pt x="244403" y="88900"/>
                  </a:cubicBezTo>
                  <a:close/>
                  <a:moveTo>
                    <a:pt x="42574" y="88900"/>
                  </a:moveTo>
                  <a:cubicBezTo>
                    <a:pt x="51955" y="88900"/>
                    <a:pt x="59171" y="95370"/>
                    <a:pt x="60975" y="103277"/>
                  </a:cubicBezTo>
                  <a:lnTo>
                    <a:pt x="74685" y="103277"/>
                  </a:lnTo>
                  <a:cubicBezTo>
                    <a:pt x="76849" y="103277"/>
                    <a:pt x="79014" y="105434"/>
                    <a:pt x="79014" y="107950"/>
                  </a:cubicBezTo>
                  <a:cubicBezTo>
                    <a:pt x="79014" y="110107"/>
                    <a:pt x="76849" y="111904"/>
                    <a:pt x="74685" y="111904"/>
                  </a:cubicBezTo>
                  <a:lnTo>
                    <a:pt x="60975" y="111904"/>
                  </a:lnTo>
                  <a:cubicBezTo>
                    <a:pt x="59171" y="120171"/>
                    <a:pt x="51955" y="126641"/>
                    <a:pt x="42574" y="126641"/>
                  </a:cubicBezTo>
                  <a:cubicBezTo>
                    <a:pt x="32472" y="126641"/>
                    <a:pt x="23813" y="118014"/>
                    <a:pt x="23813" y="107950"/>
                  </a:cubicBezTo>
                  <a:cubicBezTo>
                    <a:pt x="23813" y="97167"/>
                    <a:pt x="32472" y="88900"/>
                    <a:pt x="42574" y="88900"/>
                  </a:cubicBezTo>
                  <a:close/>
                  <a:moveTo>
                    <a:pt x="139550" y="63001"/>
                  </a:moveTo>
                  <a:lnTo>
                    <a:pt x="137044" y="77081"/>
                  </a:lnTo>
                  <a:cubicBezTo>
                    <a:pt x="137044" y="78526"/>
                    <a:pt x="135969" y="79609"/>
                    <a:pt x="134179" y="80331"/>
                  </a:cubicBezTo>
                  <a:cubicBezTo>
                    <a:pt x="133104" y="80692"/>
                    <a:pt x="131672" y="81053"/>
                    <a:pt x="130597" y="81775"/>
                  </a:cubicBezTo>
                  <a:cubicBezTo>
                    <a:pt x="128807" y="82858"/>
                    <a:pt x="127374" y="82136"/>
                    <a:pt x="125942" y="81414"/>
                  </a:cubicBezTo>
                  <a:lnTo>
                    <a:pt x="115198" y="73471"/>
                  </a:lnTo>
                  <a:cubicBezTo>
                    <a:pt x="113050" y="74915"/>
                    <a:pt x="111259" y="77081"/>
                    <a:pt x="109110" y="78887"/>
                  </a:cubicBezTo>
                  <a:lnTo>
                    <a:pt x="117347" y="90440"/>
                  </a:lnTo>
                  <a:cubicBezTo>
                    <a:pt x="118063" y="91523"/>
                    <a:pt x="118063" y="93328"/>
                    <a:pt x="117705" y="95133"/>
                  </a:cubicBezTo>
                  <a:cubicBezTo>
                    <a:pt x="117347" y="95855"/>
                    <a:pt x="116273" y="97300"/>
                    <a:pt x="115914" y="98744"/>
                  </a:cubicBezTo>
                  <a:cubicBezTo>
                    <a:pt x="115556" y="99827"/>
                    <a:pt x="114124" y="100910"/>
                    <a:pt x="112691" y="101632"/>
                  </a:cubicBezTo>
                  <a:lnTo>
                    <a:pt x="99083" y="103437"/>
                  </a:lnTo>
                  <a:cubicBezTo>
                    <a:pt x="99083" y="105242"/>
                    <a:pt x="99083" y="106325"/>
                    <a:pt x="99083" y="108131"/>
                  </a:cubicBezTo>
                  <a:cubicBezTo>
                    <a:pt x="99083" y="109214"/>
                    <a:pt x="99083" y="110297"/>
                    <a:pt x="99083" y="112102"/>
                  </a:cubicBezTo>
                  <a:lnTo>
                    <a:pt x="112691" y="114268"/>
                  </a:lnTo>
                  <a:cubicBezTo>
                    <a:pt x="114124" y="114629"/>
                    <a:pt x="115556" y="115712"/>
                    <a:pt x="115914" y="117518"/>
                  </a:cubicBezTo>
                  <a:cubicBezTo>
                    <a:pt x="116273" y="118601"/>
                    <a:pt x="117347" y="120045"/>
                    <a:pt x="117705" y="120767"/>
                  </a:cubicBezTo>
                  <a:cubicBezTo>
                    <a:pt x="118063" y="122211"/>
                    <a:pt x="118063" y="124016"/>
                    <a:pt x="117347" y="125460"/>
                  </a:cubicBezTo>
                  <a:lnTo>
                    <a:pt x="109110" y="136653"/>
                  </a:lnTo>
                  <a:cubicBezTo>
                    <a:pt x="111259" y="138819"/>
                    <a:pt x="113050" y="140624"/>
                    <a:pt x="115198" y="142429"/>
                  </a:cubicBezTo>
                  <a:lnTo>
                    <a:pt x="125942" y="134125"/>
                  </a:lnTo>
                  <a:cubicBezTo>
                    <a:pt x="127374" y="133403"/>
                    <a:pt x="128807" y="133403"/>
                    <a:pt x="130597" y="134125"/>
                  </a:cubicBezTo>
                  <a:cubicBezTo>
                    <a:pt x="131672" y="134486"/>
                    <a:pt x="133104" y="135569"/>
                    <a:pt x="134179" y="135569"/>
                  </a:cubicBezTo>
                  <a:cubicBezTo>
                    <a:pt x="135969" y="136292"/>
                    <a:pt x="137044" y="137375"/>
                    <a:pt x="137044" y="139180"/>
                  </a:cubicBezTo>
                  <a:lnTo>
                    <a:pt x="139550" y="152538"/>
                  </a:lnTo>
                  <a:cubicBezTo>
                    <a:pt x="142057" y="152899"/>
                    <a:pt x="144922" y="152899"/>
                    <a:pt x="147429" y="152538"/>
                  </a:cubicBezTo>
                  <a:lnTo>
                    <a:pt x="149936" y="139180"/>
                  </a:lnTo>
                  <a:cubicBezTo>
                    <a:pt x="149936" y="137375"/>
                    <a:pt x="151368" y="136292"/>
                    <a:pt x="152443" y="135569"/>
                  </a:cubicBezTo>
                  <a:cubicBezTo>
                    <a:pt x="154233" y="134847"/>
                    <a:pt x="155308" y="134486"/>
                    <a:pt x="156382" y="134125"/>
                  </a:cubicBezTo>
                  <a:cubicBezTo>
                    <a:pt x="158173" y="133403"/>
                    <a:pt x="159605" y="133403"/>
                    <a:pt x="161038" y="134125"/>
                  </a:cubicBezTo>
                  <a:lnTo>
                    <a:pt x="171781" y="142429"/>
                  </a:lnTo>
                  <a:cubicBezTo>
                    <a:pt x="173930" y="140624"/>
                    <a:pt x="176079" y="138819"/>
                    <a:pt x="177869" y="136653"/>
                  </a:cubicBezTo>
                  <a:lnTo>
                    <a:pt x="169991" y="125460"/>
                  </a:lnTo>
                  <a:cubicBezTo>
                    <a:pt x="168558" y="124016"/>
                    <a:pt x="168558" y="122211"/>
                    <a:pt x="169633" y="120767"/>
                  </a:cubicBezTo>
                  <a:cubicBezTo>
                    <a:pt x="169991" y="120045"/>
                    <a:pt x="170707" y="118601"/>
                    <a:pt x="171065" y="117157"/>
                  </a:cubicBezTo>
                  <a:cubicBezTo>
                    <a:pt x="171423" y="115712"/>
                    <a:pt x="172856" y="114629"/>
                    <a:pt x="174288" y="114268"/>
                  </a:cubicBezTo>
                  <a:lnTo>
                    <a:pt x="188255" y="112102"/>
                  </a:lnTo>
                  <a:cubicBezTo>
                    <a:pt x="188255" y="110297"/>
                    <a:pt x="188255" y="109214"/>
                    <a:pt x="188255" y="108131"/>
                  </a:cubicBezTo>
                  <a:cubicBezTo>
                    <a:pt x="188255" y="106325"/>
                    <a:pt x="188255" y="105242"/>
                    <a:pt x="188255" y="103437"/>
                  </a:cubicBezTo>
                  <a:lnTo>
                    <a:pt x="174288" y="101632"/>
                  </a:lnTo>
                  <a:cubicBezTo>
                    <a:pt x="172856" y="100910"/>
                    <a:pt x="171423" y="99827"/>
                    <a:pt x="171065" y="98744"/>
                  </a:cubicBezTo>
                  <a:cubicBezTo>
                    <a:pt x="170707" y="97300"/>
                    <a:pt x="169991" y="95855"/>
                    <a:pt x="169633" y="95133"/>
                  </a:cubicBezTo>
                  <a:cubicBezTo>
                    <a:pt x="168558" y="93328"/>
                    <a:pt x="168558" y="91523"/>
                    <a:pt x="169991" y="90440"/>
                  </a:cubicBezTo>
                  <a:lnTo>
                    <a:pt x="177869" y="78887"/>
                  </a:lnTo>
                  <a:cubicBezTo>
                    <a:pt x="176079" y="77081"/>
                    <a:pt x="173930" y="74915"/>
                    <a:pt x="171781" y="73471"/>
                  </a:cubicBezTo>
                  <a:lnTo>
                    <a:pt x="160680" y="81414"/>
                  </a:lnTo>
                  <a:cubicBezTo>
                    <a:pt x="159605" y="82136"/>
                    <a:pt x="158173" y="82858"/>
                    <a:pt x="156382" y="81775"/>
                  </a:cubicBezTo>
                  <a:cubicBezTo>
                    <a:pt x="155308" y="81053"/>
                    <a:pt x="154233" y="80692"/>
                    <a:pt x="152443" y="80331"/>
                  </a:cubicBezTo>
                  <a:cubicBezTo>
                    <a:pt x="151368" y="79609"/>
                    <a:pt x="149936" y="78526"/>
                    <a:pt x="149936" y="77081"/>
                  </a:cubicBezTo>
                  <a:lnTo>
                    <a:pt x="147429" y="63001"/>
                  </a:lnTo>
                  <a:cubicBezTo>
                    <a:pt x="144922" y="62640"/>
                    <a:pt x="142415" y="62640"/>
                    <a:pt x="139550" y="63001"/>
                  </a:cubicBezTo>
                  <a:close/>
                  <a:moveTo>
                    <a:pt x="134895" y="55058"/>
                  </a:moveTo>
                  <a:cubicBezTo>
                    <a:pt x="140625" y="53975"/>
                    <a:pt x="146355" y="53975"/>
                    <a:pt x="152085" y="55058"/>
                  </a:cubicBezTo>
                  <a:cubicBezTo>
                    <a:pt x="154233" y="55419"/>
                    <a:pt x="155308" y="56863"/>
                    <a:pt x="155666" y="58669"/>
                  </a:cubicBezTo>
                  <a:lnTo>
                    <a:pt x="158173" y="72749"/>
                  </a:lnTo>
                  <a:lnTo>
                    <a:pt x="169633" y="64445"/>
                  </a:lnTo>
                  <a:cubicBezTo>
                    <a:pt x="171065" y="63001"/>
                    <a:pt x="172856" y="63001"/>
                    <a:pt x="174646" y="64445"/>
                  </a:cubicBezTo>
                  <a:cubicBezTo>
                    <a:pt x="179302" y="67695"/>
                    <a:pt x="183241" y="72027"/>
                    <a:pt x="186822" y="77081"/>
                  </a:cubicBezTo>
                  <a:cubicBezTo>
                    <a:pt x="188255" y="78165"/>
                    <a:pt x="187539" y="80331"/>
                    <a:pt x="186822" y="81775"/>
                  </a:cubicBezTo>
                  <a:lnTo>
                    <a:pt x="178228" y="93328"/>
                  </a:lnTo>
                  <a:lnTo>
                    <a:pt x="192553" y="95855"/>
                  </a:lnTo>
                  <a:cubicBezTo>
                    <a:pt x="194343" y="95855"/>
                    <a:pt x="195776" y="97300"/>
                    <a:pt x="196134" y="99105"/>
                  </a:cubicBezTo>
                  <a:cubicBezTo>
                    <a:pt x="196492" y="102354"/>
                    <a:pt x="196492" y="105242"/>
                    <a:pt x="196492" y="108131"/>
                  </a:cubicBezTo>
                  <a:cubicBezTo>
                    <a:pt x="196492" y="111019"/>
                    <a:pt x="196492" y="113907"/>
                    <a:pt x="196134" y="116434"/>
                  </a:cubicBezTo>
                  <a:cubicBezTo>
                    <a:pt x="195776" y="118601"/>
                    <a:pt x="194343" y="120045"/>
                    <a:pt x="192553" y="120406"/>
                  </a:cubicBezTo>
                  <a:lnTo>
                    <a:pt x="178228" y="122211"/>
                  </a:lnTo>
                  <a:lnTo>
                    <a:pt x="186822" y="134125"/>
                  </a:lnTo>
                  <a:cubicBezTo>
                    <a:pt x="188255" y="135569"/>
                    <a:pt x="188255" y="137736"/>
                    <a:pt x="186822" y="139180"/>
                  </a:cubicBezTo>
                  <a:cubicBezTo>
                    <a:pt x="183241" y="143873"/>
                    <a:pt x="179302" y="148206"/>
                    <a:pt x="174646" y="151455"/>
                  </a:cubicBezTo>
                  <a:cubicBezTo>
                    <a:pt x="172856" y="152538"/>
                    <a:pt x="171065" y="152538"/>
                    <a:pt x="169633" y="151455"/>
                  </a:cubicBezTo>
                  <a:lnTo>
                    <a:pt x="158173" y="143151"/>
                  </a:lnTo>
                  <a:lnTo>
                    <a:pt x="155666" y="156871"/>
                  </a:lnTo>
                  <a:cubicBezTo>
                    <a:pt x="155308" y="159037"/>
                    <a:pt x="154233" y="160842"/>
                    <a:pt x="152085" y="160842"/>
                  </a:cubicBezTo>
                  <a:cubicBezTo>
                    <a:pt x="149220" y="161203"/>
                    <a:pt x="146355" y="161564"/>
                    <a:pt x="143490" y="161564"/>
                  </a:cubicBezTo>
                  <a:cubicBezTo>
                    <a:pt x="140625" y="161564"/>
                    <a:pt x="137760" y="161203"/>
                    <a:pt x="134895" y="160842"/>
                  </a:cubicBezTo>
                  <a:cubicBezTo>
                    <a:pt x="133104" y="160842"/>
                    <a:pt x="131314" y="159037"/>
                    <a:pt x="131314" y="156871"/>
                  </a:cubicBezTo>
                  <a:lnTo>
                    <a:pt x="128807" y="143151"/>
                  </a:lnTo>
                  <a:lnTo>
                    <a:pt x="117705" y="151455"/>
                  </a:lnTo>
                  <a:cubicBezTo>
                    <a:pt x="115914" y="152538"/>
                    <a:pt x="114124" y="152538"/>
                    <a:pt x="112333" y="151455"/>
                  </a:cubicBezTo>
                  <a:cubicBezTo>
                    <a:pt x="107320" y="148206"/>
                    <a:pt x="103380" y="143873"/>
                    <a:pt x="100157" y="139180"/>
                  </a:cubicBezTo>
                  <a:cubicBezTo>
                    <a:pt x="99083" y="137736"/>
                    <a:pt x="99083" y="135569"/>
                    <a:pt x="100157" y="134125"/>
                  </a:cubicBezTo>
                  <a:lnTo>
                    <a:pt x="108752" y="122211"/>
                  </a:lnTo>
                  <a:lnTo>
                    <a:pt x="94427" y="120406"/>
                  </a:lnTo>
                  <a:cubicBezTo>
                    <a:pt x="92995" y="120045"/>
                    <a:pt x="91204" y="118601"/>
                    <a:pt x="90846" y="116434"/>
                  </a:cubicBezTo>
                  <a:cubicBezTo>
                    <a:pt x="90488" y="113907"/>
                    <a:pt x="90488" y="111019"/>
                    <a:pt x="90488" y="108131"/>
                  </a:cubicBezTo>
                  <a:cubicBezTo>
                    <a:pt x="90488" y="105242"/>
                    <a:pt x="90488" y="101993"/>
                    <a:pt x="90846" y="99105"/>
                  </a:cubicBezTo>
                  <a:cubicBezTo>
                    <a:pt x="91204" y="97300"/>
                    <a:pt x="92995" y="95855"/>
                    <a:pt x="94427" y="95855"/>
                  </a:cubicBezTo>
                  <a:lnTo>
                    <a:pt x="108752" y="93328"/>
                  </a:lnTo>
                  <a:lnTo>
                    <a:pt x="100157" y="81775"/>
                  </a:lnTo>
                  <a:cubicBezTo>
                    <a:pt x="99083" y="80331"/>
                    <a:pt x="99083" y="78165"/>
                    <a:pt x="100157" y="77081"/>
                  </a:cubicBezTo>
                  <a:cubicBezTo>
                    <a:pt x="103380" y="72027"/>
                    <a:pt x="107320" y="68056"/>
                    <a:pt x="112333" y="64445"/>
                  </a:cubicBezTo>
                  <a:cubicBezTo>
                    <a:pt x="114124" y="63001"/>
                    <a:pt x="115914" y="63001"/>
                    <a:pt x="117705" y="64445"/>
                  </a:cubicBezTo>
                  <a:lnTo>
                    <a:pt x="128807" y="72749"/>
                  </a:lnTo>
                  <a:lnTo>
                    <a:pt x="131314" y="58669"/>
                  </a:lnTo>
                  <a:cubicBezTo>
                    <a:pt x="131314" y="56863"/>
                    <a:pt x="133104" y="55419"/>
                    <a:pt x="134895" y="55058"/>
                  </a:cubicBezTo>
                  <a:close/>
                  <a:moveTo>
                    <a:pt x="244565" y="40736"/>
                  </a:moveTo>
                  <a:cubicBezTo>
                    <a:pt x="238841" y="40736"/>
                    <a:pt x="234190" y="45049"/>
                    <a:pt x="234190" y="50800"/>
                  </a:cubicBezTo>
                  <a:cubicBezTo>
                    <a:pt x="234190" y="56192"/>
                    <a:pt x="238841" y="60505"/>
                    <a:pt x="244565" y="60505"/>
                  </a:cubicBezTo>
                  <a:cubicBezTo>
                    <a:pt x="250289" y="60505"/>
                    <a:pt x="254581" y="56192"/>
                    <a:pt x="254581" y="50800"/>
                  </a:cubicBezTo>
                  <a:cubicBezTo>
                    <a:pt x="254581" y="45049"/>
                    <a:pt x="250289" y="40736"/>
                    <a:pt x="244565" y="40736"/>
                  </a:cubicBezTo>
                  <a:close/>
                  <a:moveTo>
                    <a:pt x="42714" y="40736"/>
                  </a:moveTo>
                  <a:cubicBezTo>
                    <a:pt x="37626" y="40736"/>
                    <a:pt x="32900" y="45049"/>
                    <a:pt x="32900" y="50800"/>
                  </a:cubicBezTo>
                  <a:cubicBezTo>
                    <a:pt x="32900" y="56192"/>
                    <a:pt x="37626" y="60505"/>
                    <a:pt x="42714" y="60505"/>
                  </a:cubicBezTo>
                  <a:cubicBezTo>
                    <a:pt x="48530" y="60505"/>
                    <a:pt x="53256" y="56192"/>
                    <a:pt x="53256" y="50800"/>
                  </a:cubicBezTo>
                  <a:cubicBezTo>
                    <a:pt x="53256" y="45049"/>
                    <a:pt x="48530" y="40736"/>
                    <a:pt x="42714" y="40736"/>
                  </a:cubicBezTo>
                  <a:close/>
                  <a:moveTo>
                    <a:pt x="244565" y="31750"/>
                  </a:moveTo>
                  <a:cubicBezTo>
                    <a:pt x="254939" y="31750"/>
                    <a:pt x="263167" y="40736"/>
                    <a:pt x="263167" y="50800"/>
                  </a:cubicBezTo>
                  <a:cubicBezTo>
                    <a:pt x="263167" y="60864"/>
                    <a:pt x="254939" y="69491"/>
                    <a:pt x="244565" y="69491"/>
                  </a:cubicBezTo>
                  <a:cubicBezTo>
                    <a:pt x="235621" y="69491"/>
                    <a:pt x="228108" y="63380"/>
                    <a:pt x="226319" y="54754"/>
                  </a:cubicBezTo>
                  <a:lnTo>
                    <a:pt x="203424" y="54754"/>
                  </a:lnTo>
                  <a:lnTo>
                    <a:pt x="195196" y="63021"/>
                  </a:lnTo>
                  <a:cubicBezTo>
                    <a:pt x="194122" y="63740"/>
                    <a:pt x="193049" y="64818"/>
                    <a:pt x="191976" y="64818"/>
                  </a:cubicBezTo>
                  <a:cubicBezTo>
                    <a:pt x="190903" y="64818"/>
                    <a:pt x="189829" y="63740"/>
                    <a:pt x="189114" y="63021"/>
                  </a:cubicBezTo>
                  <a:cubicBezTo>
                    <a:pt x="187325" y="61224"/>
                    <a:pt x="187325" y="59067"/>
                    <a:pt x="189114" y="57270"/>
                  </a:cubicBezTo>
                  <a:lnTo>
                    <a:pt x="198415" y="47565"/>
                  </a:lnTo>
                  <a:cubicBezTo>
                    <a:pt x="199489" y="46846"/>
                    <a:pt x="200204" y="46487"/>
                    <a:pt x="201635" y="46487"/>
                  </a:cubicBezTo>
                  <a:lnTo>
                    <a:pt x="226319" y="46487"/>
                  </a:lnTo>
                  <a:cubicBezTo>
                    <a:pt x="228108" y="38220"/>
                    <a:pt x="235621" y="31750"/>
                    <a:pt x="244565" y="31750"/>
                  </a:cubicBezTo>
                  <a:close/>
                  <a:moveTo>
                    <a:pt x="42714" y="31750"/>
                  </a:moveTo>
                  <a:cubicBezTo>
                    <a:pt x="52165" y="31750"/>
                    <a:pt x="59435" y="38220"/>
                    <a:pt x="61252" y="46487"/>
                  </a:cubicBezTo>
                  <a:lnTo>
                    <a:pt x="86697" y="46487"/>
                  </a:lnTo>
                  <a:cubicBezTo>
                    <a:pt x="88151" y="46487"/>
                    <a:pt x="88878" y="46846"/>
                    <a:pt x="89968" y="47565"/>
                  </a:cubicBezTo>
                  <a:lnTo>
                    <a:pt x="99782" y="57270"/>
                  </a:lnTo>
                  <a:cubicBezTo>
                    <a:pt x="101236" y="59067"/>
                    <a:pt x="101236" y="61224"/>
                    <a:pt x="99782" y="63021"/>
                  </a:cubicBezTo>
                  <a:cubicBezTo>
                    <a:pt x="98692" y="63740"/>
                    <a:pt x="97601" y="64818"/>
                    <a:pt x="96148" y="64818"/>
                  </a:cubicBezTo>
                  <a:cubicBezTo>
                    <a:pt x="95421" y="64818"/>
                    <a:pt x="94330" y="63740"/>
                    <a:pt x="93603" y="63021"/>
                  </a:cubicBezTo>
                  <a:lnTo>
                    <a:pt x="84879" y="54754"/>
                  </a:lnTo>
                  <a:lnTo>
                    <a:pt x="61252" y="54754"/>
                  </a:lnTo>
                  <a:cubicBezTo>
                    <a:pt x="59435" y="63380"/>
                    <a:pt x="52165" y="69491"/>
                    <a:pt x="42714" y="69491"/>
                  </a:cubicBezTo>
                  <a:cubicBezTo>
                    <a:pt x="32537" y="69491"/>
                    <a:pt x="23813" y="60864"/>
                    <a:pt x="23813" y="50800"/>
                  </a:cubicBezTo>
                  <a:cubicBezTo>
                    <a:pt x="23813" y="40736"/>
                    <a:pt x="32537" y="31750"/>
                    <a:pt x="42714" y="31750"/>
                  </a:cubicBezTo>
                  <a:close/>
                  <a:moveTo>
                    <a:pt x="16224" y="8267"/>
                  </a:moveTo>
                  <a:cubicBezTo>
                    <a:pt x="12258" y="8267"/>
                    <a:pt x="9013" y="11861"/>
                    <a:pt x="9013" y="15815"/>
                  </a:cubicBezTo>
                  <a:lnTo>
                    <a:pt x="9013" y="207753"/>
                  </a:lnTo>
                  <a:lnTo>
                    <a:pt x="278325" y="207753"/>
                  </a:lnTo>
                  <a:lnTo>
                    <a:pt x="278325" y="15815"/>
                  </a:lnTo>
                  <a:cubicBezTo>
                    <a:pt x="278325" y="11861"/>
                    <a:pt x="274720" y="8267"/>
                    <a:pt x="270754" y="8267"/>
                  </a:cubicBezTo>
                  <a:lnTo>
                    <a:pt x="16224" y="8267"/>
                  </a:lnTo>
                  <a:close/>
                  <a:moveTo>
                    <a:pt x="16224" y="0"/>
                  </a:moveTo>
                  <a:lnTo>
                    <a:pt x="270754" y="0"/>
                  </a:lnTo>
                  <a:cubicBezTo>
                    <a:pt x="279767" y="0"/>
                    <a:pt x="286978" y="6829"/>
                    <a:pt x="286978" y="15815"/>
                  </a:cubicBezTo>
                  <a:lnTo>
                    <a:pt x="286978" y="235070"/>
                  </a:lnTo>
                  <a:cubicBezTo>
                    <a:pt x="286978" y="243696"/>
                    <a:pt x="279767" y="250885"/>
                    <a:pt x="270754" y="250885"/>
                  </a:cubicBezTo>
                  <a:lnTo>
                    <a:pt x="199731" y="250885"/>
                  </a:lnTo>
                  <a:lnTo>
                    <a:pt x="199731" y="276764"/>
                  </a:lnTo>
                  <a:lnTo>
                    <a:pt x="230375" y="276764"/>
                  </a:lnTo>
                  <a:cubicBezTo>
                    <a:pt x="232899" y="276764"/>
                    <a:pt x="234341" y="278921"/>
                    <a:pt x="234341" y="281437"/>
                  </a:cubicBezTo>
                  <a:cubicBezTo>
                    <a:pt x="234341" y="283953"/>
                    <a:pt x="232899" y="285391"/>
                    <a:pt x="230375" y="285391"/>
                  </a:cubicBezTo>
                  <a:lnTo>
                    <a:pt x="56602" y="285391"/>
                  </a:lnTo>
                  <a:cubicBezTo>
                    <a:pt x="54079" y="285391"/>
                    <a:pt x="52276" y="283953"/>
                    <a:pt x="52276" y="281437"/>
                  </a:cubicBezTo>
                  <a:cubicBezTo>
                    <a:pt x="52276" y="278921"/>
                    <a:pt x="54079" y="276764"/>
                    <a:pt x="56602" y="276764"/>
                  </a:cubicBezTo>
                  <a:lnTo>
                    <a:pt x="87247" y="276764"/>
                  </a:lnTo>
                  <a:lnTo>
                    <a:pt x="87247" y="250885"/>
                  </a:lnTo>
                  <a:lnTo>
                    <a:pt x="16224" y="250885"/>
                  </a:lnTo>
                  <a:cubicBezTo>
                    <a:pt x="7210" y="250885"/>
                    <a:pt x="0" y="243696"/>
                    <a:pt x="0" y="235070"/>
                  </a:cubicBezTo>
                  <a:lnTo>
                    <a:pt x="0" y="15815"/>
                  </a:lnTo>
                  <a:cubicBezTo>
                    <a:pt x="0" y="6829"/>
                    <a:pt x="7210" y="0"/>
                    <a:pt x="1622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26" name="Freeform 1011">
              <a:extLst>
                <a:ext uri="{FF2B5EF4-FFF2-40B4-BE49-F238E27FC236}">
                  <a16:creationId xmlns:a16="http://schemas.microsoft.com/office/drawing/2014/main" id="{E5844854-5EF5-3EC0-3CCD-659E5FFAA1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25243" y="7217470"/>
              <a:ext cx="976927" cy="973948"/>
            </a:xfrm>
            <a:custGeom>
              <a:avLst/>
              <a:gdLst>
                <a:gd name="T0" fmla="*/ 29856771 w 286979"/>
                <a:gd name="T1" fmla="*/ 32319152 h 285391"/>
                <a:gd name="T2" fmla="*/ 28771872 w 286979"/>
                <a:gd name="T3" fmla="*/ 32319152 h 285391"/>
                <a:gd name="T4" fmla="*/ 26492633 w 286979"/>
                <a:gd name="T5" fmla="*/ 31767919 h 285391"/>
                <a:gd name="T6" fmla="*/ 26492633 w 286979"/>
                <a:gd name="T7" fmla="*/ 32870203 h 285391"/>
                <a:gd name="T8" fmla="*/ 26492633 w 286979"/>
                <a:gd name="T9" fmla="*/ 31767919 h 285391"/>
                <a:gd name="T10" fmla="*/ 17443594 w 286979"/>
                <a:gd name="T11" fmla="*/ 32319152 h 285391"/>
                <a:gd name="T12" fmla="*/ 16360495 w 286979"/>
                <a:gd name="T13" fmla="*/ 32319152 h 285391"/>
                <a:gd name="T14" fmla="*/ 23065198 w 286979"/>
                <a:gd name="T15" fmla="*/ 30929823 h 285391"/>
                <a:gd name="T16" fmla="*/ 23915946 w 286979"/>
                <a:gd name="T17" fmla="*/ 33361619 h 285391"/>
                <a:gd name="T18" fmla="*/ 32974200 w 286979"/>
                <a:gd name="T19" fmla="*/ 32492918 h 285391"/>
                <a:gd name="T20" fmla="*/ 23065198 w 286979"/>
                <a:gd name="T21" fmla="*/ 30929823 h 285391"/>
                <a:gd name="T22" fmla="*/ 28538645 w 286979"/>
                <a:gd name="T23" fmla="*/ 20432680 h 285391"/>
                <a:gd name="T24" fmla="*/ 27455441 w 286979"/>
                <a:gd name="T25" fmla="*/ 20432680 h 285391"/>
                <a:gd name="T26" fmla="*/ 23915946 w 286979"/>
                <a:gd name="T27" fmla="*/ 19074746 h 285391"/>
                <a:gd name="T28" fmla="*/ 23065198 w 286979"/>
                <a:gd name="T29" fmla="*/ 29887617 h 285391"/>
                <a:gd name="T30" fmla="*/ 32974200 w 286979"/>
                <a:gd name="T31" fmla="*/ 19899809 h 285391"/>
                <a:gd name="T32" fmla="*/ 23915946 w 286979"/>
                <a:gd name="T33" fmla="*/ 19074746 h 285391"/>
                <a:gd name="T34" fmla="*/ 32123666 w 286979"/>
                <a:gd name="T35" fmla="*/ 17989128 h 285391"/>
                <a:gd name="T36" fmla="*/ 33994723 w 286979"/>
                <a:gd name="T37" fmla="*/ 32492918 h 285391"/>
                <a:gd name="T38" fmla="*/ 23915946 w 286979"/>
                <a:gd name="T39" fmla="*/ 34403692 h 285391"/>
                <a:gd name="T40" fmla="*/ 22002139 w 286979"/>
                <a:gd name="T41" fmla="*/ 19899809 h 285391"/>
                <a:gd name="T42" fmla="*/ 22566345 w 286979"/>
                <a:gd name="T43" fmla="*/ 8611743 h 285391"/>
                <a:gd name="T44" fmla="*/ 22566345 w 286979"/>
                <a:gd name="T45" fmla="*/ 9714145 h 285391"/>
                <a:gd name="T46" fmla="*/ 22566345 w 286979"/>
                <a:gd name="T47" fmla="*/ 8611743 h 285391"/>
                <a:gd name="T48" fmla="*/ 11928506 w 286979"/>
                <a:gd name="T49" fmla="*/ 8882656 h 285391"/>
                <a:gd name="T50" fmla="*/ 32785163 w 286979"/>
                <a:gd name="T51" fmla="*/ 10399245 h 285391"/>
                <a:gd name="T52" fmla="*/ 31933912 w 286979"/>
                <a:gd name="T53" fmla="*/ 7972700 h 285391"/>
                <a:gd name="T54" fmla="*/ 12737292 w 286979"/>
                <a:gd name="T55" fmla="*/ 6889356 h 285391"/>
                <a:gd name="T56" fmla="*/ 33806604 w 286979"/>
                <a:gd name="T57" fmla="*/ 8882656 h 285391"/>
                <a:gd name="T58" fmla="*/ 33295894 w 286979"/>
                <a:gd name="T59" fmla="*/ 16985205 h 285391"/>
                <a:gd name="T60" fmla="*/ 32785163 w 286979"/>
                <a:gd name="T61" fmla="*/ 11482343 h 285391"/>
                <a:gd name="T62" fmla="*/ 11928506 w 286979"/>
                <a:gd name="T63" fmla="*/ 29897656 h 285391"/>
                <a:gd name="T64" fmla="*/ 20781956 w 286979"/>
                <a:gd name="T65" fmla="*/ 30417487 h 285391"/>
                <a:gd name="T66" fmla="*/ 11928506 w 286979"/>
                <a:gd name="T67" fmla="*/ 30937473 h 285391"/>
                <a:gd name="T68" fmla="*/ 12737292 w 286979"/>
                <a:gd name="T69" fmla="*/ 33363866 h 285391"/>
                <a:gd name="T70" fmla="*/ 20781956 w 286979"/>
                <a:gd name="T71" fmla="*/ 33927129 h 285391"/>
                <a:gd name="T72" fmla="*/ 12737292 w 286979"/>
                <a:gd name="T73" fmla="*/ 34403825 h 285391"/>
                <a:gd name="T74" fmla="*/ 10906947 w 286979"/>
                <a:gd name="T75" fmla="*/ 8882656 h 285391"/>
                <a:gd name="T76" fmla="*/ 1921614 w 286979"/>
                <a:gd name="T77" fmla="*/ 0 h 285391"/>
                <a:gd name="T78" fmla="*/ 33994620 w 286979"/>
                <a:gd name="T79" fmla="*/ 1906523 h 285391"/>
                <a:gd name="T80" fmla="*/ 33482137 w 286979"/>
                <a:gd name="T81" fmla="*/ 5892927 h 285391"/>
                <a:gd name="T82" fmla="*/ 32969595 w 286979"/>
                <a:gd name="T83" fmla="*/ 1906523 h 285391"/>
                <a:gd name="T84" fmla="*/ 1921614 w 286979"/>
                <a:gd name="T85" fmla="*/ 996294 h 285391"/>
                <a:gd name="T86" fmla="*/ 1025128 w 286979"/>
                <a:gd name="T87" fmla="*/ 23614751 h 285391"/>
                <a:gd name="T88" fmla="*/ 9993543 w 286979"/>
                <a:gd name="T89" fmla="*/ 24178038 h 285391"/>
                <a:gd name="T90" fmla="*/ 1025128 w 286979"/>
                <a:gd name="T91" fmla="*/ 24654738 h 285391"/>
                <a:gd name="T92" fmla="*/ 1921614 w 286979"/>
                <a:gd name="T93" fmla="*/ 28467645 h 285391"/>
                <a:gd name="T94" fmla="*/ 9993543 w 286979"/>
                <a:gd name="T95" fmla="*/ 29030930 h 285391"/>
                <a:gd name="T96" fmla="*/ 7217486 w 286979"/>
                <a:gd name="T97" fmla="*/ 29550897 h 285391"/>
                <a:gd name="T98" fmla="*/ 9438213 w 286979"/>
                <a:gd name="T99" fmla="*/ 33363866 h 285391"/>
                <a:gd name="T100" fmla="*/ 9438213 w 286979"/>
                <a:gd name="T101" fmla="*/ 34403825 h 285391"/>
                <a:gd name="T102" fmla="*/ 0 w 286979"/>
                <a:gd name="T103" fmla="*/ 33927129 h 285391"/>
                <a:gd name="T104" fmla="*/ 6192552 w 286979"/>
                <a:gd name="T105" fmla="*/ 33363866 h 285391"/>
                <a:gd name="T106" fmla="*/ 1921614 w 286979"/>
                <a:gd name="T107" fmla="*/ 29550897 h 285391"/>
                <a:gd name="T108" fmla="*/ 0 w 286979"/>
                <a:gd name="T109" fmla="*/ 1906523 h 2853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86979" h="285391">
                  <a:moveTo>
                    <a:pt x="247284" y="263525"/>
                  </a:moveTo>
                  <a:cubicBezTo>
                    <a:pt x="249849" y="263525"/>
                    <a:pt x="252047" y="265430"/>
                    <a:pt x="252047" y="268097"/>
                  </a:cubicBezTo>
                  <a:cubicBezTo>
                    <a:pt x="252047" y="270764"/>
                    <a:pt x="249849" y="272669"/>
                    <a:pt x="247284" y="272669"/>
                  </a:cubicBezTo>
                  <a:cubicBezTo>
                    <a:pt x="245086" y="272669"/>
                    <a:pt x="242888" y="270764"/>
                    <a:pt x="242888" y="268097"/>
                  </a:cubicBezTo>
                  <a:cubicBezTo>
                    <a:pt x="242888" y="265430"/>
                    <a:pt x="245086" y="263525"/>
                    <a:pt x="247284" y="263525"/>
                  </a:cubicBezTo>
                  <a:close/>
                  <a:moveTo>
                    <a:pt x="223647" y="263525"/>
                  </a:moveTo>
                  <a:cubicBezTo>
                    <a:pt x="226314" y="263525"/>
                    <a:pt x="228219" y="265430"/>
                    <a:pt x="228219" y="268097"/>
                  </a:cubicBezTo>
                  <a:cubicBezTo>
                    <a:pt x="228219" y="270764"/>
                    <a:pt x="226314" y="272669"/>
                    <a:pt x="223647" y="272669"/>
                  </a:cubicBezTo>
                  <a:cubicBezTo>
                    <a:pt x="220980" y="272669"/>
                    <a:pt x="219075" y="270764"/>
                    <a:pt x="219075" y="268097"/>
                  </a:cubicBezTo>
                  <a:cubicBezTo>
                    <a:pt x="219075" y="265430"/>
                    <a:pt x="220980" y="263525"/>
                    <a:pt x="223647" y="263525"/>
                  </a:cubicBezTo>
                  <a:close/>
                  <a:moveTo>
                    <a:pt x="142685" y="263525"/>
                  </a:moveTo>
                  <a:cubicBezTo>
                    <a:pt x="144971" y="263525"/>
                    <a:pt x="147257" y="265430"/>
                    <a:pt x="147257" y="268097"/>
                  </a:cubicBezTo>
                  <a:cubicBezTo>
                    <a:pt x="147257" y="270764"/>
                    <a:pt x="144971" y="272669"/>
                    <a:pt x="142685" y="272669"/>
                  </a:cubicBezTo>
                  <a:cubicBezTo>
                    <a:pt x="140399" y="272669"/>
                    <a:pt x="138113" y="270764"/>
                    <a:pt x="138113" y="268097"/>
                  </a:cubicBezTo>
                  <a:cubicBezTo>
                    <a:pt x="138113" y="265430"/>
                    <a:pt x="140399" y="263525"/>
                    <a:pt x="142685" y="263525"/>
                  </a:cubicBezTo>
                  <a:close/>
                  <a:moveTo>
                    <a:pt x="194713" y="256572"/>
                  </a:moveTo>
                  <a:lnTo>
                    <a:pt x="194713" y="269540"/>
                  </a:lnTo>
                  <a:cubicBezTo>
                    <a:pt x="194713" y="273503"/>
                    <a:pt x="197944" y="276745"/>
                    <a:pt x="201894" y="276745"/>
                  </a:cubicBezTo>
                  <a:lnTo>
                    <a:pt x="271183" y="276745"/>
                  </a:lnTo>
                  <a:cubicBezTo>
                    <a:pt x="274773" y="276745"/>
                    <a:pt x="278363" y="273503"/>
                    <a:pt x="278363" y="269540"/>
                  </a:cubicBezTo>
                  <a:lnTo>
                    <a:pt x="278363" y="256572"/>
                  </a:lnTo>
                  <a:lnTo>
                    <a:pt x="194713" y="256572"/>
                  </a:lnTo>
                  <a:close/>
                  <a:moveTo>
                    <a:pt x="236728" y="165100"/>
                  </a:moveTo>
                  <a:cubicBezTo>
                    <a:pt x="239014" y="165100"/>
                    <a:pt x="240919" y="166566"/>
                    <a:pt x="240919" y="169496"/>
                  </a:cubicBezTo>
                  <a:cubicBezTo>
                    <a:pt x="240919" y="171694"/>
                    <a:pt x="239014" y="174259"/>
                    <a:pt x="236728" y="174259"/>
                  </a:cubicBezTo>
                  <a:cubicBezTo>
                    <a:pt x="234061" y="174259"/>
                    <a:pt x="231775" y="171694"/>
                    <a:pt x="231775" y="169496"/>
                  </a:cubicBezTo>
                  <a:cubicBezTo>
                    <a:pt x="231775" y="166566"/>
                    <a:pt x="234061" y="165100"/>
                    <a:pt x="236728" y="165100"/>
                  </a:cubicBezTo>
                  <a:close/>
                  <a:moveTo>
                    <a:pt x="201894" y="158231"/>
                  </a:moveTo>
                  <a:cubicBezTo>
                    <a:pt x="197944" y="158231"/>
                    <a:pt x="194713" y="161473"/>
                    <a:pt x="194713" y="165075"/>
                  </a:cubicBezTo>
                  <a:lnTo>
                    <a:pt x="194713" y="247927"/>
                  </a:lnTo>
                  <a:lnTo>
                    <a:pt x="278363" y="247927"/>
                  </a:lnTo>
                  <a:lnTo>
                    <a:pt x="278363" y="165075"/>
                  </a:lnTo>
                  <a:cubicBezTo>
                    <a:pt x="278363" y="161473"/>
                    <a:pt x="274773" y="158231"/>
                    <a:pt x="271183" y="158231"/>
                  </a:cubicBezTo>
                  <a:lnTo>
                    <a:pt x="201894" y="158231"/>
                  </a:lnTo>
                  <a:close/>
                  <a:moveTo>
                    <a:pt x="201894" y="149225"/>
                  </a:moveTo>
                  <a:lnTo>
                    <a:pt x="271183" y="149225"/>
                  </a:lnTo>
                  <a:cubicBezTo>
                    <a:pt x="279799" y="149225"/>
                    <a:pt x="286979" y="156430"/>
                    <a:pt x="286979" y="165075"/>
                  </a:cubicBezTo>
                  <a:lnTo>
                    <a:pt x="286979" y="269540"/>
                  </a:lnTo>
                  <a:cubicBezTo>
                    <a:pt x="286979" y="278546"/>
                    <a:pt x="279799" y="285390"/>
                    <a:pt x="271183" y="285390"/>
                  </a:cubicBezTo>
                  <a:lnTo>
                    <a:pt x="201894" y="285390"/>
                  </a:lnTo>
                  <a:cubicBezTo>
                    <a:pt x="193277" y="285390"/>
                    <a:pt x="185738" y="278546"/>
                    <a:pt x="185738" y="269540"/>
                  </a:cubicBezTo>
                  <a:lnTo>
                    <a:pt x="185738" y="165075"/>
                  </a:lnTo>
                  <a:cubicBezTo>
                    <a:pt x="185738" y="156430"/>
                    <a:pt x="193277" y="149225"/>
                    <a:pt x="201894" y="149225"/>
                  </a:cubicBezTo>
                  <a:close/>
                  <a:moveTo>
                    <a:pt x="190501" y="71438"/>
                  </a:moveTo>
                  <a:cubicBezTo>
                    <a:pt x="192699" y="71438"/>
                    <a:pt x="194897" y="73724"/>
                    <a:pt x="194897" y="76010"/>
                  </a:cubicBezTo>
                  <a:cubicBezTo>
                    <a:pt x="194897" y="78677"/>
                    <a:pt x="192699" y="80582"/>
                    <a:pt x="190501" y="80582"/>
                  </a:cubicBezTo>
                  <a:cubicBezTo>
                    <a:pt x="187936" y="80582"/>
                    <a:pt x="185738" y="78677"/>
                    <a:pt x="185738" y="76010"/>
                  </a:cubicBezTo>
                  <a:cubicBezTo>
                    <a:pt x="185738" y="73724"/>
                    <a:pt x="187936" y="71438"/>
                    <a:pt x="190501" y="71438"/>
                  </a:cubicBezTo>
                  <a:close/>
                  <a:moveTo>
                    <a:pt x="107526" y="66136"/>
                  </a:moveTo>
                  <a:cubicBezTo>
                    <a:pt x="103573" y="66136"/>
                    <a:pt x="100699" y="69371"/>
                    <a:pt x="100699" y="73684"/>
                  </a:cubicBezTo>
                  <a:lnTo>
                    <a:pt x="100699" y="86264"/>
                  </a:lnTo>
                  <a:lnTo>
                    <a:pt x="276767" y="86264"/>
                  </a:lnTo>
                  <a:lnTo>
                    <a:pt x="276767" y="73684"/>
                  </a:lnTo>
                  <a:cubicBezTo>
                    <a:pt x="276767" y="69371"/>
                    <a:pt x="273174" y="66136"/>
                    <a:pt x="269581" y="66136"/>
                  </a:cubicBezTo>
                  <a:lnTo>
                    <a:pt x="107526" y="66136"/>
                  </a:lnTo>
                  <a:close/>
                  <a:moveTo>
                    <a:pt x="107526" y="57150"/>
                  </a:moveTo>
                  <a:lnTo>
                    <a:pt x="269581" y="57150"/>
                  </a:lnTo>
                  <a:cubicBezTo>
                    <a:pt x="278204" y="57150"/>
                    <a:pt x="285391" y="64698"/>
                    <a:pt x="285391" y="73684"/>
                  </a:cubicBezTo>
                  <a:lnTo>
                    <a:pt x="285391" y="136944"/>
                  </a:lnTo>
                  <a:cubicBezTo>
                    <a:pt x="285391" y="139101"/>
                    <a:pt x="283235" y="140898"/>
                    <a:pt x="281079" y="140898"/>
                  </a:cubicBezTo>
                  <a:cubicBezTo>
                    <a:pt x="278564" y="140898"/>
                    <a:pt x="276767" y="139101"/>
                    <a:pt x="276767" y="136944"/>
                  </a:cubicBezTo>
                  <a:lnTo>
                    <a:pt x="276767" y="95250"/>
                  </a:lnTo>
                  <a:lnTo>
                    <a:pt x="100699" y="95250"/>
                  </a:lnTo>
                  <a:lnTo>
                    <a:pt x="100699" y="248010"/>
                  </a:lnTo>
                  <a:lnTo>
                    <a:pt x="171126" y="248010"/>
                  </a:lnTo>
                  <a:cubicBezTo>
                    <a:pt x="173641" y="248010"/>
                    <a:pt x="175438" y="250166"/>
                    <a:pt x="175438" y="252323"/>
                  </a:cubicBezTo>
                  <a:cubicBezTo>
                    <a:pt x="175438" y="254839"/>
                    <a:pt x="173641" y="256636"/>
                    <a:pt x="171126" y="256636"/>
                  </a:cubicBezTo>
                  <a:lnTo>
                    <a:pt x="100699" y="256636"/>
                  </a:lnTo>
                  <a:lnTo>
                    <a:pt x="100699" y="269576"/>
                  </a:lnTo>
                  <a:cubicBezTo>
                    <a:pt x="100699" y="273529"/>
                    <a:pt x="103573" y="276764"/>
                    <a:pt x="107526" y="276764"/>
                  </a:cubicBezTo>
                  <a:lnTo>
                    <a:pt x="171126" y="276764"/>
                  </a:lnTo>
                  <a:cubicBezTo>
                    <a:pt x="173641" y="276764"/>
                    <a:pt x="175438" y="278921"/>
                    <a:pt x="175438" y="281437"/>
                  </a:cubicBezTo>
                  <a:cubicBezTo>
                    <a:pt x="175438" y="283953"/>
                    <a:pt x="173641" y="285391"/>
                    <a:pt x="171126" y="285391"/>
                  </a:cubicBezTo>
                  <a:lnTo>
                    <a:pt x="107526" y="285391"/>
                  </a:lnTo>
                  <a:cubicBezTo>
                    <a:pt x="98902" y="285391"/>
                    <a:pt x="92075" y="278561"/>
                    <a:pt x="92075" y="269576"/>
                  </a:cubicBezTo>
                  <a:lnTo>
                    <a:pt x="92075" y="73684"/>
                  </a:lnTo>
                  <a:cubicBezTo>
                    <a:pt x="92075" y="64698"/>
                    <a:pt x="98902" y="57150"/>
                    <a:pt x="107526" y="57150"/>
                  </a:cubicBezTo>
                  <a:close/>
                  <a:moveTo>
                    <a:pt x="16224" y="0"/>
                  </a:moveTo>
                  <a:lnTo>
                    <a:pt x="271115" y="0"/>
                  </a:lnTo>
                  <a:cubicBezTo>
                    <a:pt x="279767" y="0"/>
                    <a:pt x="286978" y="6829"/>
                    <a:pt x="286978" y="15815"/>
                  </a:cubicBezTo>
                  <a:lnTo>
                    <a:pt x="286978" y="44570"/>
                  </a:lnTo>
                  <a:cubicBezTo>
                    <a:pt x="286978" y="46727"/>
                    <a:pt x="284814" y="48883"/>
                    <a:pt x="282651" y="48883"/>
                  </a:cubicBezTo>
                  <a:cubicBezTo>
                    <a:pt x="280128" y="48883"/>
                    <a:pt x="278325" y="46727"/>
                    <a:pt x="278325" y="44570"/>
                  </a:cubicBezTo>
                  <a:lnTo>
                    <a:pt x="278325" y="15815"/>
                  </a:lnTo>
                  <a:cubicBezTo>
                    <a:pt x="278325" y="11861"/>
                    <a:pt x="274720" y="8267"/>
                    <a:pt x="271115" y="8267"/>
                  </a:cubicBezTo>
                  <a:lnTo>
                    <a:pt x="16224" y="8267"/>
                  </a:lnTo>
                  <a:cubicBezTo>
                    <a:pt x="11897" y="8267"/>
                    <a:pt x="8653" y="11861"/>
                    <a:pt x="8653" y="15815"/>
                  </a:cubicBezTo>
                  <a:lnTo>
                    <a:pt x="8653" y="195892"/>
                  </a:lnTo>
                  <a:lnTo>
                    <a:pt x="79676" y="195892"/>
                  </a:lnTo>
                  <a:cubicBezTo>
                    <a:pt x="82200" y="195892"/>
                    <a:pt x="84363" y="198048"/>
                    <a:pt x="84363" y="200564"/>
                  </a:cubicBezTo>
                  <a:cubicBezTo>
                    <a:pt x="84363" y="202361"/>
                    <a:pt x="82200" y="204518"/>
                    <a:pt x="79676" y="204518"/>
                  </a:cubicBezTo>
                  <a:lnTo>
                    <a:pt x="8653" y="204518"/>
                  </a:lnTo>
                  <a:lnTo>
                    <a:pt x="8653" y="229319"/>
                  </a:lnTo>
                  <a:cubicBezTo>
                    <a:pt x="8653" y="233273"/>
                    <a:pt x="11897" y="236148"/>
                    <a:pt x="16224" y="236148"/>
                  </a:cubicBezTo>
                  <a:lnTo>
                    <a:pt x="79676" y="236148"/>
                  </a:lnTo>
                  <a:cubicBezTo>
                    <a:pt x="82200" y="236148"/>
                    <a:pt x="84363" y="238664"/>
                    <a:pt x="84363" y="240821"/>
                  </a:cubicBezTo>
                  <a:cubicBezTo>
                    <a:pt x="84363" y="242977"/>
                    <a:pt x="82200" y="245134"/>
                    <a:pt x="79676" y="245134"/>
                  </a:cubicBezTo>
                  <a:lnTo>
                    <a:pt x="60929" y="245134"/>
                  </a:lnTo>
                  <a:lnTo>
                    <a:pt x="60929" y="276764"/>
                  </a:lnTo>
                  <a:lnTo>
                    <a:pt x="79676" y="276764"/>
                  </a:lnTo>
                  <a:cubicBezTo>
                    <a:pt x="82200" y="276764"/>
                    <a:pt x="84363" y="278921"/>
                    <a:pt x="84363" y="281437"/>
                  </a:cubicBezTo>
                  <a:cubicBezTo>
                    <a:pt x="84363" y="283953"/>
                    <a:pt x="82200" y="285391"/>
                    <a:pt x="79676" y="285391"/>
                  </a:cubicBezTo>
                  <a:lnTo>
                    <a:pt x="4687" y="285391"/>
                  </a:lnTo>
                  <a:cubicBezTo>
                    <a:pt x="2163" y="285391"/>
                    <a:pt x="0" y="283953"/>
                    <a:pt x="0" y="281437"/>
                  </a:cubicBezTo>
                  <a:cubicBezTo>
                    <a:pt x="0" y="278921"/>
                    <a:pt x="2163" y="276764"/>
                    <a:pt x="4687" y="276764"/>
                  </a:cubicBezTo>
                  <a:lnTo>
                    <a:pt x="52276" y="276764"/>
                  </a:lnTo>
                  <a:lnTo>
                    <a:pt x="52276" y="245134"/>
                  </a:lnTo>
                  <a:lnTo>
                    <a:pt x="16224" y="245134"/>
                  </a:lnTo>
                  <a:cubicBezTo>
                    <a:pt x="7571" y="245134"/>
                    <a:pt x="0" y="237945"/>
                    <a:pt x="0" y="229319"/>
                  </a:cubicBezTo>
                  <a:lnTo>
                    <a:pt x="0" y="15815"/>
                  </a:lnTo>
                  <a:cubicBezTo>
                    <a:pt x="0" y="6829"/>
                    <a:pt x="7571" y="0"/>
                    <a:pt x="1622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27" name="Freeform 1012">
              <a:extLst>
                <a:ext uri="{FF2B5EF4-FFF2-40B4-BE49-F238E27FC236}">
                  <a16:creationId xmlns:a16="http://schemas.microsoft.com/office/drawing/2014/main" id="{ABDBDC14-4AD9-1986-3D2D-BE119B662F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186927" y="7337450"/>
              <a:ext cx="976927" cy="973948"/>
            </a:xfrm>
            <a:custGeom>
              <a:avLst/>
              <a:gdLst>
                <a:gd name="T0" fmla="*/ 14469659 w 286978"/>
                <a:gd name="T1" fmla="*/ 32302134 h 285391"/>
                <a:gd name="T2" fmla="*/ 2562340 w 286978"/>
                <a:gd name="T3" fmla="*/ 33363866 h 285391"/>
                <a:gd name="T4" fmla="*/ 30022088 w 286978"/>
                <a:gd name="T5" fmla="*/ 27174995 h 285391"/>
                <a:gd name="T6" fmla="*/ 27434342 w 286978"/>
                <a:gd name="T7" fmla="*/ 27174995 h 285391"/>
                <a:gd name="T8" fmla="*/ 24801510 w 286978"/>
                <a:gd name="T9" fmla="*/ 27174995 h 285391"/>
                <a:gd name="T10" fmla="*/ 22168571 w 286978"/>
                <a:gd name="T11" fmla="*/ 27174995 h 285391"/>
                <a:gd name="T12" fmla="*/ 19580951 w 286978"/>
                <a:gd name="T13" fmla="*/ 27174995 h 285391"/>
                <a:gd name="T14" fmla="*/ 16882063 w 286978"/>
                <a:gd name="T15" fmla="*/ 27174995 h 285391"/>
                <a:gd name="T16" fmla="*/ 14249213 w 286978"/>
                <a:gd name="T17" fmla="*/ 27174995 h 285391"/>
                <a:gd name="T18" fmla="*/ 11714620 w 286978"/>
                <a:gd name="T19" fmla="*/ 27174995 h 285391"/>
                <a:gd name="T20" fmla="*/ 9026981 w 286978"/>
                <a:gd name="T21" fmla="*/ 27174995 h 285391"/>
                <a:gd name="T22" fmla="*/ 6416563 w 286978"/>
                <a:gd name="T23" fmla="*/ 27174995 h 285391"/>
                <a:gd name="T24" fmla="*/ 3783733 w 286978"/>
                <a:gd name="T25" fmla="*/ 27174995 h 285391"/>
                <a:gd name="T26" fmla="*/ 29269884 w 286978"/>
                <a:gd name="T27" fmla="*/ 25069975 h 285391"/>
                <a:gd name="T28" fmla="*/ 26448729 w 286978"/>
                <a:gd name="T29" fmla="*/ 25069975 h 285391"/>
                <a:gd name="T30" fmla="*/ 23861105 w 286978"/>
                <a:gd name="T31" fmla="*/ 25069975 h 285391"/>
                <a:gd name="T32" fmla="*/ 20995128 w 286978"/>
                <a:gd name="T33" fmla="*/ 25069975 h 285391"/>
                <a:gd name="T34" fmla="*/ 18335806 w 286978"/>
                <a:gd name="T35" fmla="*/ 25069975 h 285391"/>
                <a:gd name="T36" fmla="*/ 15631663 w 286978"/>
                <a:gd name="T37" fmla="*/ 25069975 h 285391"/>
                <a:gd name="T38" fmla="*/ 12744732 w 286978"/>
                <a:gd name="T39" fmla="*/ 25069975 h 285391"/>
                <a:gd name="T40" fmla="*/ 10132791 w 286978"/>
                <a:gd name="T41" fmla="*/ 25069975 h 285391"/>
                <a:gd name="T42" fmla="*/ 7266570 w 286978"/>
                <a:gd name="T43" fmla="*/ 25069975 h 285391"/>
                <a:gd name="T44" fmla="*/ 4701481 w 286978"/>
                <a:gd name="T45" fmla="*/ 25069975 h 285391"/>
                <a:gd name="T46" fmla="*/ 28729815 w 286978"/>
                <a:gd name="T47" fmla="*/ 22964871 h 285391"/>
                <a:gd name="T48" fmla="*/ 26117872 w 286978"/>
                <a:gd name="T49" fmla="*/ 22964871 h 285391"/>
                <a:gd name="T50" fmla="*/ 23485027 w 286978"/>
                <a:gd name="T51" fmla="*/ 22964871 h 285391"/>
                <a:gd name="T52" fmla="*/ 20780636 w 286978"/>
                <a:gd name="T53" fmla="*/ 22964871 h 285391"/>
                <a:gd name="T54" fmla="*/ 18147788 w 286978"/>
                <a:gd name="T55" fmla="*/ 22964871 h 285391"/>
                <a:gd name="T56" fmla="*/ 15608892 w 286978"/>
                <a:gd name="T57" fmla="*/ 22964871 h 285391"/>
                <a:gd name="T58" fmla="*/ 12998810 w 286978"/>
                <a:gd name="T59" fmla="*/ 22964871 h 285391"/>
                <a:gd name="T60" fmla="*/ 10343384 w 286978"/>
                <a:gd name="T61" fmla="*/ 22964871 h 285391"/>
                <a:gd name="T62" fmla="*/ 7876130 w 286978"/>
                <a:gd name="T63" fmla="*/ 22964871 h 285391"/>
                <a:gd name="T64" fmla="*/ 5197899 w 286978"/>
                <a:gd name="T65" fmla="*/ 22964871 h 285391"/>
                <a:gd name="T66" fmla="*/ 3630223 w 286978"/>
                <a:gd name="T67" fmla="*/ 21924792 h 285391"/>
                <a:gd name="T68" fmla="*/ 13260887 w 286978"/>
                <a:gd name="T69" fmla="*/ 17415040 h 285391"/>
                <a:gd name="T70" fmla="*/ 12788073 w 286978"/>
                <a:gd name="T71" fmla="*/ 17966127 h 285391"/>
                <a:gd name="T72" fmla="*/ 10585432 w 286978"/>
                <a:gd name="T73" fmla="*/ 18517220 h 285391"/>
                <a:gd name="T74" fmla="*/ 26852928 w 286978"/>
                <a:gd name="T75" fmla="*/ 13970388 h 285391"/>
                <a:gd name="T76" fmla="*/ 23316034 w 286978"/>
                <a:gd name="T77" fmla="*/ 13970388 h 285391"/>
                <a:gd name="T78" fmla="*/ 17482204 w 286978"/>
                <a:gd name="T79" fmla="*/ 15072532 h 285391"/>
                <a:gd name="T80" fmla="*/ 15378297 w 286978"/>
                <a:gd name="T81" fmla="*/ 14475480 h 285391"/>
                <a:gd name="T82" fmla="*/ 6665845 w 286978"/>
                <a:gd name="T83" fmla="*/ 13970388 h 285391"/>
                <a:gd name="T84" fmla="*/ 6206088 w 286978"/>
                <a:gd name="T85" fmla="*/ 14475480 h 285391"/>
                <a:gd name="T86" fmla="*/ 23946501 w 286978"/>
                <a:gd name="T87" fmla="*/ 11438339 h 285391"/>
                <a:gd name="T88" fmla="*/ 17877936 w 286978"/>
                <a:gd name="T89" fmla="*/ 10334136 h 285391"/>
                <a:gd name="T90" fmla="*/ 13673790 w 286978"/>
                <a:gd name="T91" fmla="*/ 10334136 h 285391"/>
                <a:gd name="T92" fmla="*/ 6679825 w 286978"/>
                <a:gd name="T93" fmla="*/ 11438339 h 285391"/>
                <a:gd name="T94" fmla="*/ 27602873 w 286978"/>
                <a:gd name="T95" fmla="*/ 7463405 h 285391"/>
                <a:gd name="T96" fmla="*/ 17244469 w 286978"/>
                <a:gd name="T97" fmla="*/ 6889356 h 285391"/>
                <a:gd name="T98" fmla="*/ 16737372 w 286978"/>
                <a:gd name="T99" fmla="*/ 7463405 h 285391"/>
                <a:gd name="T100" fmla="*/ 14860346 w 286978"/>
                <a:gd name="T101" fmla="*/ 7993675 h 285391"/>
                <a:gd name="T102" fmla="*/ 6791044 w 286978"/>
                <a:gd name="T103" fmla="*/ 6889356 h 285391"/>
                <a:gd name="T104" fmla="*/ 6665845 w 286978"/>
                <a:gd name="T105" fmla="*/ 6889356 h 285391"/>
                <a:gd name="T106" fmla="*/ 22132082 w 286978"/>
                <a:gd name="T107" fmla="*/ 4548976 h 285391"/>
                <a:gd name="T108" fmla="*/ 20079918 w 286978"/>
                <a:gd name="T109" fmla="*/ 3974788 h 285391"/>
                <a:gd name="T110" fmla="*/ 9156573 w 286978"/>
                <a:gd name="T111" fmla="*/ 3444675 h 285391"/>
                <a:gd name="T112" fmla="*/ 8650907 w 286978"/>
                <a:gd name="T113" fmla="*/ 3974788 h 285391"/>
                <a:gd name="T114" fmla="*/ 6791044 w 286978"/>
                <a:gd name="T115" fmla="*/ 4548976 h 285391"/>
                <a:gd name="T116" fmla="*/ 3758416 w 286978"/>
                <a:gd name="T117" fmla="*/ 2599671 h 285391"/>
                <a:gd name="T118" fmla="*/ 5338718 w 286978"/>
                <a:gd name="T119" fmla="*/ 996294 h 285391"/>
                <a:gd name="T120" fmla="*/ 33910908 w 286978"/>
                <a:gd name="T121" fmla="*/ 29550897 h 285391"/>
                <a:gd name="T122" fmla="*/ 0 w 286978"/>
                <a:gd name="T123" fmla="*/ 31804181 h 285391"/>
                <a:gd name="T124" fmla="*/ 5338718 w 286978"/>
                <a:gd name="T125" fmla="*/ 0 h 2853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86978" h="285391">
                  <a:moveTo>
                    <a:pt x="122145" y="260350"/>
                  </a:moveTo>
                  <a:lnTo>
                    <a:pt x="162377" y="260350"/>
                  </a:lnTo>
                  <a:cubicBezTo>
                    <a:pt x="164892" y="260350"/>
                    <a:pt x="166329" y="262004"/>
                    <a:pt x="166329" y="264319"/>
                  </a:cubicBezTo>
                  <a:cubicBezTo>
                    <a:pt x="166329" y="266634"/>
                    <a:pt x="164892" y="267957"/>
                    <a:pt x="162377" y="267957"/>
                  </a:cubicBezTo>
                  <a:lnTo>
                    <a:pt x="122145" y="267957"/>
                  </a:lnTo>
                  <a:cubicBezTo>
                    <a:pt x="119630" y="267957"/>
                    <a:pt x="117475" y="266634"/>
                    <a:pt x="117475" y="264319"/>
                  </a:cubicBezTo>
                  <a:cubicBezTo>
                    <a:pt x="117475" y="262004"/>
                    <a:pt x="119630" y="260350"/>
                    <a:pt x="122145" y="260350"/>
                  </a:cubicBezTo>
                  <a:close/>
                  <a:moveTo>
                    <a:pt x="9013" y="250885"/>
                  </a:moveTo>
                  <a:lnTo>
                    <a:pt x="9013" y="263825"/>
                  </a:lnTo>
                  <a:cubicBezTo>
                    <a:pt x="9013" y="271013"/>
                    <a:pt x="14781" y="276764"/>
                    <a:pt x="21631" y="276764"/>
                  </a:cubicBezTo>
                  <a:lnTo>
                    <a:pt x="264986" y="276764"/>
                  </a:lnTo>
                  <a:cubicBezTo>
                    <a:pt x="272196" y="276764"/>
                    <a:pt x="277965" y="271013"/>
                    <a:pt x="277965" y="263825"/>
                  </a:cubicBezTo>
                  <a:lnTo>
                    <a:pt x="277965" y="250885"/>
                  </a:lnTo>
                  <a:lnTo>
                    <a:pt x="9013" y="250885"/>
                  </a:lnTo>
                  <a:close/>
                  <a:moveTo>
                    <a:pt x="253429" y="225425"/>
                  </a:moveTo>
                  <a:cubicBezTo>
                    <a:pt x="256096" y="225425"/>
                    <a:pt x="258382" y="227711"/>
                    <a:pt x="258382" y="230378"/>
                  </a:cubicBezTo>
                  <a:cubicBezTo>
                    <a:pt x="258382" y="232664"/>
                    <a:pt x="256096" y="234569"/>
                    <a:pt x="253429" y="234569"/>
                  </a:cubicBezTo>
                  <a:cubicBezTo>
                    <a:pt x="251143" y="234569"/>
                    <a:pt x="249238" y="232664"/>
                    <a:pt x="249238" y="230378"/>
                  </a:cubicBezTo>
                  <a:cubicBezTo>
                    <a:pt x="249238" y="227711"/>
                    <a:pt x="251143" y="225425"/>
                    <a:pt x="253429" y="225425"/>
                  </a:cubicBezTo>
                  <a:close/>
                  <a:moveTo>
                    <a:pt x="231585" y="225425"/>
                  </a:moveTo>
                  <a:cubicBezTo>
                    <a:pt x="234252" y="225425"/>
                    <a:pt x="236157" y="227711"/>
                    <a:pt x="236157" y="230378"/>
                  </a:cubicBezTo>
                  <a:cubicBezTo>
                    <a:pt x="236157" y="232664"/>
                    <a:pt x="234252" y="234569"/>
                    <a:pt x="231585" y="234569"/>
                  </a:cubicBezTo>
                  <a:cubicBezTo>
                    <a:pt x="228918" y="234569"/>
                    <a:pt x="227013" y="232664"/>
                    <a:pt x="227013" y="230378"/>
                  </a:cubicBezTo>
                  <a:cubicBezTo>
                    <a:pt x="227013" y="227711"/>
                    <a:pt x="228918" y="225425"/>
                    <a:pt x="231585" y="225425"/>
                  </a:cubicBezTo>
                  <a:close/>
                  <a:moveTo>
                    <a:pt x="209360" y="225425"/>
                  </a:moveTo>
                  <a:cubicBezTo>
                    <a:pt x="212027" y="225425"/>
                    <a:pt x="213932" y="227711"/>
                    <a:pt x="213932" y="230378"/>
                  </a:cubicBezTo>
                  <a:cubicBezTo>
                    <a:pt x="213932" y="232664"/>
                    <a:pt x="212027" y="234569"/>
                    <a:pt x="209360" y="234569"/>
                  </a:cubicBezTo>
                  <a:cubicBezTo>
                    <a:pt x="206693" y="234569"/>
                    <a:pt x="204788" y="232664"/>
                    <a:pt x="204788" y="230378"/>
                  </a:cubicBezTo>
                  <a:cubicBezTo>
                    <a:pt x="204788" y="227711"/>
                    <a:pt x="206693" y="225425"/>
                    <a:pt x="209360" y="225425"/>
                  </a:cubicBezTo>
                  <a:close/>
                  <a:moveTo>
                    <a:pt x="187135" y="225425"/>
                  </a:moveTo>
                  <a:cubicBezTo>
                    <a:pt x="189421" y="225425"/>
                    <a:pt x="191707" y="227711"/>
                    <a:pt x="191707" y="230378"/>
                  </a:cubicBezTo>
                  <a:cubicBezTo>
                    <a:pt x="191707" y="232664"/>
                    <a:pt x="189421" y="234569"/>
                    <a:pt x="187135" y="234569"/>
                  </a:cubicBezTo>
                  <a:cubicBezTo>
                    <a:pt x="184468" y="234569"/>
                    <a:pt x="182563" y="232664"/>
                    <a:pt x="182563" y="230378"/>
                  </a:cubicBezTo>
                  <a:cubicBezTo>
                    <a:pt x="182563" y="227711"/>
                    <a:pt x="184468" y="225425"/>
                    <a:pt x="187135" y="225425"/>
                  </a:cubicBezTo>
                  <a:close/>
                  <a:moveTo>
                    <a:pt x="165291" y="225425"/>
                  </a:moveTo>
                  <a:cubicBezTo>
                    <a:pt x="167196" y="225425"/>
                    <a:pt x="169482" y="227711"/>
                    <a:pt x="169482" y="230378"/>
                  </a:cubicBezTo>
                  <a:cubicBezTo>
                    <a:pt x="169482" y="232664"/>
                    <a:pt x="167196" y="234569"/>
                    <a:pt x="165291" y="234569"/>
                  </a:cubicBezTo>
                  <a:cubicBezTo>
                    <a:pt x="162624" y="234569"/>
                    <a:pt x="160338" y="232664"/>
                    <a:pt x="160338" y="230378"/>
                  </a:cubicBezTo>
                  <a:cubicBezTo>
                    <a:pt x="160338" y="227711"/>
                    <a:pt x="162624" y="225425"/>
                    <a:pt x="165291" y="225425"/>
                  </a:cubicBezTo>
                  <a:close/>
                  <a:moveTo>
                    <a:pt x="142509" y="225425"/>
                  </a:moveTo>
                  <a:cubicBezTo>
                    <a:pt x="145073" y="225425"/>
                    <a:pt x="147272" y="227711"/>
                    <a:pt x="147272" y="230378"/>
                  </a:cubicBezTo>
                  <a:cubicBezTo>
                    <a:pt x="147272" y="232664"/>
                    <a:pt x="145073" y="234569"/>
                    <a:pt x="142509" y="234569"/>
                  </a:cubicBezTo>
                  <a:cubicBezTo>
                    <a:pt x="140311" y="234569"/>
                    <a:pt x="138113" y="232664"/>
                    <a:pt x="138113" y="230378"/>
                  </a:cubicBezTo>
                  <a:cubicBezTo>
                    <a:pt x="138113" y="227711"/>
                    <a:pt x="140311" y="225425"/>
                    <a:pt x="142509" y="225425"/>
                  </a:cubicBezTo>
                  <a:close/>
                  <a:moveTo>
                    <a:pt x="120284" y="225425"/>
                  </a:moveTo>
                  <a:cubicBezTo>
                    <a:pt x="122848" y="225425"/>
                    <a:pt x="125047" y="227711"/>
                    <a:pt x="125047" y="230378"/>
                  </a:cubicBezTo>
                  <a:cubicBezTo>
                    <a:pt x="125047" y="232664"/>
                    <a:pt x="122848" y="234569"/>
                    <a:pt x="120284" y="234569"/>
                  </a:cubicBezTo>
                  <a:cubicBezTo>
                    <a:pt x="117720" y="234569"/>
                    <a:pt x="115888" y="232664"/>
                    <a:pt x="115888" y="230378"/>
                  </a:cubicBezTo>
                  <a:cubicBezTo>
                    <a:pt x="115888" y="227711"/>
                    <a:pt x="117720" y="225425"/>
                    <a:pt x="120284" y="225425"/>
                  </a:cubicBezTo>
                  <a:close/>
                  <a:moveTo>
                    <a:pt x="98888" y="225425"/>
                  </a:moveTo>
                  <a:cubicBezTo>
                    <a:pt x="101203" y="225425"/>
                    <a:pt x="102857" y="227711"/>
                    <a:pt x="102857" y="230378"/>
                  </a:cubicBezTo>
                  <a:cubicBezTo>
                    <a:pt x="102857" y="232664"/>
                    <a:pt x="101203" y="234569"/>
                    <a:pt x="98888" y="234569"/>
                  </a:cubicBezTo>
                  <a:cubicBezTo>
                    <a:pt x="96904" y="234569"/>
                    <a:pt x="95250" y="232664"/>
                    <a:pt x="95250" y="230378"/>
                  </a:cubicBezTo>
                  <a:cubicBezTo>
                    <a:pt x="95250" y="227711"/>
                    <a:pt x="96904" y="225425"/>
                    <a:pt x="98888" y="225425"/>
                  </a:cubicBezTo>
                  <a:close/>
                  <a:moveTo>
                    <a:pt x="76200" y="225425"/>
                  </a:moveTo>
                  <a:cubicBezTo>
                    <a:pt x="78765" y="225425"/>
                    <a:pt x="80597" y="227711"/>
                    <a:pt x="80597" y="230378"/>
                  </a:cubicBezTo>
                  <a:cubicBezTo>
                    <a:pt x="80597" y="232664"/>
                    <a:pt x="78765" y="234569"/>
                    <a:pt x="76200" y="234569"/>
                  </a:cubicBezTo>
                  <a:cubicBezTo>
                    <a:pt x="73636" y="234569"/>
                    <a:pt x="71438" y="232664"/>
                    <a:pt x="71438" y="230378"/>
                  </a:cubicBezTo>
                  <a:cubicBezTo>
                    <a:pt x="71438" y="227711"/>
                    <a:pt x="73636" y="225425"/>
                    <a:pt x="76200" y="225425"/>
                  </a:cubicBezTo>
                  <a:close/>
                  <a:moveTo>
                    <a:pt x="54166" y="225425"/>
                  </a:moveTo>
                  <a:cubicBezTo>
                    <a:pt x="56071" y="225425"/>
                    <a:pt x="58357" y="227711"/>
                    <a:pt x="58357" y="230378"/>
                  </a:cubicBezTo>
                  <a:cubicBezTo>
                    <a:pt x="58357" y="232664"/>
                    <a:pt x="56071" y="234569"/>
                    <a:pt x="54166" y="234569"/>
                  </a:cubicBezTo>
                  <a:cubicBezTo>
                    <a:pt x="51499" y="234569"/>
                    <a:pt x="49213" y="232664"/>
                    <a:pt x="49213" y="230378"/>
                  </a:cubicBezTo>
                  <a:cubicBezTo>
                    <a:pt x="49213" y="227711"/>
                    <a:pt x="51499" y="225425"/>
                    <a:pt x="54166" y="225425"/>
                  </a:cubicBezTo>
                  <a:close/>
                  <a:moveTo>
                    <a:pt x="31941" y="225425"/>
                  </a:moveTo>
                  <a:cubicBezTo>
                    <a:pt x="34227" y="225425"/>
                    <a:pt x="36132" y="227711"/>
                    <a:pt x="36132" y="230378"/>
                  </a:cubicBezTo>
                  <a:cubicBezTo>
                    <a:pt x="36132" y="232664"/>
                    <a:pt x="34227" y="234569"/>
                    <a:pt x="31941" y="234569"/>
                  </a:cubicBezTo>
                  <a:cubicBezTo>
                    <a:pt x="29274" y="234569"/>
                    <a:pt x="26988" y="232664"/>
                    <a:pt x="26988" y="230378"/>
                  </a:cubicBezTo>
                  <a:cubicBezTo>
                    <a:pt x="26988" y="227711"/>
                    <a:pt x="29274" y="225425"/>
                    <a:pt x="31941" y="225425"/>
                  </a:cubicBezTo>
                  <a:close/>
                  <a:moveTo>
                    <a:pt x="247079" y="207963"/>
                  </a:moveTo>
                  <a:cubicBezTo>
                    <a:pt x="249746" y="207963"/>
                    <a:pt x="252032" y="210249"/>
                    <a:pt x="252032" y="212154"/>
                  </a:cubicBezTo>
                  <a:cubicBezTo>
                    <a:pt x="252032" y="214821"/>
                    <a:pt x="249746" y="217107"/>
                    <a:pt x="247079" y="217107"/>
                  </a:cubicBezTo>
                  <a:cubicBezTo>
                    <a:pt x="244793" y="217107"/>
                    <a:pt x="242888" y="214821"/>
                    <a:pt x="242888" y="212154"/>
                  </a:cubicBezTo>
                  <a:cubicBezTo>
                    <a:pt x="242888" y="210249"/>
                    <a:pt x="244793" y="207963"/>
                    <a:pt x="247079" y="207963"/>
                  </a:cubicBezTo>
                  <a:close/>
                  <a:moveTo>
                    <a:pt x="223266" y="207963"/>
                  </a:moveTo>
                  <a:cubicBezTo>
                    <a:pt x="225933" y="207963"/>
                    <a:pt x="228219" y="210249"/>
                    <a:pt x="228219" y="212154"/>
                  </a:cubicBezTo>
                  <a:cubicBezTo>
                    <a:pt x="228219" y="214821"/>
                    <a:pt x="225933" y="217107"/>
                    <a:pt x="223266" y="217107"/>
                  </a:cubicBezTo>
                  <a:cubicBezTo>
                    <a:pt x="220980" y="217107"/>
                    <a:pt x="219075" y="214821"/>
                    <a:pt x="219075" y="212154"/>
                  </a:cubicBezTo>
                  <a:cubicBezTo>
                    <a:pt x="219075" y="210249"/>
                    <a:pt x="220980" y="207963"/>
                    <a:pt x="223266" y="207963"/>
                  </a:cubicBezTo>
                  <a:close/>
                  <a:moveTo>
                    <a:pt x="201422" y="207963"/>
                  </a:moveTo>
                  <a:cubicBezTo>
                    <a:pt x="204089" y="207963"/>
                    <a:pt x="205994" y="210249"/>
                    <a:pt x="205994" y="212154"/>
                  </a:cubicBezTo>
                  <a:cubicBezTo>
                    <a:pt x="205994" y="214821"/>
                    <a:pt x="204089" y="217107"/>
                    <a:pt x="201422" y="217107"/>
                  </a:cubicBezTo>
                  <a:cubicBezTo>
                    <a:pt x="198755" y="217107"/>
                    <a:pt x="196850" y="214821"/>
                    <a:pt x="196850" y="212154"/>
                  </a:cubicBezTo>
                  <a:cubicBezTo>
                    <a:pt x="196850" y="210249"/>
                    <a:pt x="198755" y="207963"/>
                    <a:pt x="201422" y="207963"/>
                  </a:cubicBezTo>
                  <a:close/>
                  <a:moveTo>
                    <a:pt x="177229" y="207963"/>
                  </a:moveTo>
                  <a:cubicBezTo>
                    <a:pt x="179896" y="207963"/>
                    <a:pt x="182182" y="210249"/>
                    <a:pt x="182182" y="212154"/>
                  </a:cubicBezTo>
                  <a:cubicBezTo>
                    <a:pt x="182182" y="214821"/>
                    <a:pt x="179896" y="217107"/>
                    <a:pt x="177229" y="217107"/>
                  </a:cubicBezTo>
                  <a:cubicBezTo>
                    <a:pt x="174943" y="217107"/>
                    <a:pt x="173038" y="214821"/>
                    <a:pt x="173038" y="212154"/>
                  </a:cubicBezTo>
                  <a:cubicBezTo>
                    <a:pt x="173038" y="210249"/>
                    <a:pt x="174943" y="207963"/>
                    <a:pt x="177229" y="207963"/>
                  </a:cubicBezTo>
                  <a:close/>
                  <a:moveTo>
                    <a:pt x="154781" y="207963"/>
                  </a:moveTo>
                  <a:cubicBezTo>
                    <a:pt x="157096" y="207963"/>
                    <a:pt x="158419" y="210249"/>
                    <a:pt x="158419" y="212154"/>
                  </a:cubicBezTo>
                  <a:cubicBezTo>
                    <a:pt x="158419" y="214821"/>
                    <a:pt x="157096" y="217107"/>
                    <a:pt x="154781" y="217107"/>
                  </a:cubicBezTo>
                  <a:cubicBezTo>
                    <a:pt x="152466" y="217107"/>
                    <a:pt x="150813" y="214821"/>
                    <a:pt x="150813" y="212154"/>
                  </a:cubicBezTo>
                  <a:cubicBezTo>
                    <a:pt x="150813" y="210249"/>
                    <a:pt x="152466" y="207963"/>
                    <a:pt x="154781" y="207963"/>
                  </a:cubicBezTo>
                  <a:close/>
                  <a:moveTo>
                    <a:pt x="131953" y="207963"/>
                  </a:moveTo>
                  <a:cubicBezTo>
                    <a:pt x="134239" y="207963"/>
                    <a:pt x="136144" y="210249"/>
                    <a:pt x="136144" y="212154"/>
                  </a:cubicBezTo>
                  <a:cubicBezTo>
                    <a:pt x="136144" y="214821"/>
                    <a:pt x="134239" y="217107"/>
                    <a:pt x="131953" y="217107"/>
                  </a:cubicBezTo>
                  <a:cubicBezTo>
                    <a:pt x="129286" y="217107"/>
                    <a:pt x="127000" y="214821"/>
                    <a:pt x="127000" y="212154"/>
                  </a:cubicBezTo>
                  <a:cubicBezTo>
                    <a:pt x="127000" y="210249"/>
                    <a:pt x="129286" y="207963"/>
                    <a:pt x="131953" y="207963"/>
                  </a:cubicBezTo>
                  <a:close/>
                  <a:moveTo>
                    <a:pt x="107584" y="207963"/>
                  </a:moveTo>
                  <a:cubicBezTo>
                    <a:pt x="110148" y="207963"/>
                    <a:pt x="112347" y="210249"/>
                    <a:pt x="112347" y="212154"/>
                  </a:cubicBezTo>
                  <a:cubicBezTo>
                    <a:pt x="112347" y="214821"/>
                    <a:pt x="110148" y="217107"/>
                    <a:pt x="107584" y="217107"/>
                  </a:cubicBezTo>
                  <a:cubicBezTo>
                    <a:pt x="105020" y="217107"/>
                    <a:pt x="103188" y="214821"/>
                    <a:pt x="103188" y="212154"/>
                  </a:cubicBezTo>
                  <a:cubicBezTo>
                    <a:pt x="103188" y="210249"/>
                    <a:pt x="105020" y="207963"/>
                    <a:pt x="107584" y="207963"/>
                  </a:cubicBezTo>
                  <a:close/>
                  <a:moveTo>
                    <a:pt x="85535" y="207963"/>
                  </a:moveTo>
                  <a:cubicBezTo>
                    <a:pt x="87821" y="207963"/>
                    <a:pt x="90107" y="210249"/>
                    <a:pt x="90107" y="212154"/>
                  </a:cubicBezTo>
                  <a:cubicBezTo>
                    <a:pt x="90107" y="214821"/>
                    <a:pt x="87821" y="217107"/>
                    <a:pt x="85535" y="217107"/>
                  </a:cubicBezTo>
                  <a:cubicBezTo>
                    <a:pt x="83249" y="217107"/>
                    <a:pt x="80963" y="214821"/>
                    <a:pt x="80963" y="212154"/>
                  </a:cubicBezTo>
                  <a:cubicBezTo>
                    <a:pt x="80963" y="210249"/>
                    <a:pt x="83249" y="207963"/>
                    <a:pt x="85535" y="207963"/>
                  </a:cubicBezTo>
                  <a:close/>
                  <a:moveTo>
                    <a:pt x="61341" y="207963"/>
                  </a:moveTo>
                  <a:cubicBezTo>
                    <a:pt x="64008" y="207963"/>
                    <a:pt x="66294" y="210249"/>
                    <a:pt x="66294" y="212154"/>
                  </a:cubicBezTo>
                  <a:cubicBezTo>
                    <a:pt x="66294" y="214821"/>
                    <a:pt x="64008" y="217107"/>
                    <a:pt x="61341" y="217107"/>
                  </a:cubicBezTo>
                  <a:cubicBezTo>
                    <a:pt x="59055" y="217107"/>
                    <a:pt x="57150" y="214821"/>
                    <a:pt x="57150" y="212154"/>
                  </a:cubicBezTo>
                  <a:cubicBezTo>
                    <a:pt x="57150" y="210249"/>
                    <a:pt x="59055" y="207963"/>
                    <a:pt x="61341" y="207963"/>
                  </a:cubicBezTo>
                  <a:close/>
                  <a:moveTo>
                    <a:pt x="39687" y="207963"/>
                  </a:moveTo>
                  <a:cubicBezTo>
                    <a:pt x="42252" y="207963"/>
                    <a:pt x="44084" y="210249"/>
                    <a:pt x="44084" y="212154"/>
                  </a:cubicBezTo>
                  <a:cubicBezTo>
                    <a:pt x="44084" y="214821"/>
                    <a:pt x="42252" y="217107"/>
                    <a:pt x="39687" y="217107"/>
                  </a:cubicBezTo>
                  <a:cubicBezTo>
                    <a:pt x="37123" y="217107"/>
                    <a:pt x="34925" y="214821"/>
                    <a:pt x="34925" y="212154"/>
                  </a:cubicBezTo>
                  <a:cubicBezTo>
                    <a:pt x="34925" y="210249"/>
                    <a:pt x="37123" y="207963"/>
                    <a:pt x="39687" y="207963"/>
                  </a:cubicBezTo>
                  <a:close/>
                  <a:moveTo>
                    <a:pt x="242521" y="190500"/>
                  </a:moveTo>
                  <a:cubicBezTo>
                    <a:pt x="245086" y="190500"/>
                    <a:pt x="247284" y="192786"/>
                    <a:pt x="247284" y="195072"/>
                  </a:cubicBezTo>
                  <a:cubicBezTo>
                    <a:pt x="247284" y="197358"/>
                    <a:pt x="245086" y="199644"/>
                    <a:pt x="242521" y="199644"/>
                  </a:cubicBezTo>
                  <a:cubicBezTo>
                    <a:pt x="240690" y="199644"/>
                    <a:pt x="238125" y="197358"/>
                    <a:pt x="238125" y="195072"/>
                  </a:cubicBezTo>
                  <a:cubicBezTo>
                    <a:pt x="238125" y="192786"/>
                    <a:pt x="240690" y="190500"/>
                    <a:pt x="242521" y="190500"/>
                  </a:cubicBezTo>
                  <a:close/>
                  <a:moveTo>
                    <a:pt x="220472" y="190500"/>
                  </a:moveTo>
                  <a:cubicBezTo>
                    <a:pt x="223139" y="190500"/>
                    <a:pt x="225044" y="192786"/>
                    <a:pt x="225044" y="195072"/>
                  </a:cubicBezTo>
                  <a:cubicBezTo>
                    <a:pt x="225044" y="197358"/>
                    <a:pt x="223139" y="199644"/>
                    <a:pt x="220472" y="199644"/>
                  </a:cubicBezTo>
                  <a:cubicBezTo>
                    <a:pt x="218186" y="199644"/>
                    <a:pt x="215900" y="197358"/>
                    <a:pt x="215900" y="195072"/>
                  </a:cubicBezTo>
                  <a:cubicBezTo>
                    <a:pt x="215900" y="192786"/>
                    <a:pt x="218186" y="190500"/>
                    <a:pt x="220472" y="190500"/>
                  </a:cubicBezTo>
                  <a:close/>
                  <a:moveTo>
                    <a:pt x="198247" y="190500"/>
                  </a:moveTo>
                  <a:cubicBezTo>
                    <a:pt x="200533" y="190500"/>
                    <a:pt x="202819" y="192786"/>
                    <a:pt x="202819" y="195072"/>
                  </a:cubicBezTo>
                  <a:cubicBezTo>
                    <a:pt x="202819" y="197358"/>
                    <a:pt x="200533" y="199644"/>
                    <a:pt x="198247" y="199644"/>
                  </a:cubicBezTo>
                  <a:cubicBezTo>
                    <a:pt x="195580" y="199644"/>
                    <a:pt x="193675" y="197358"/>
                    <a:pt x="193675" y="195072"/>
                  </a:cubicBezTo>
                  <a:cubicBezTo>
                    <a:pt x="193675" y="192786"/>
                    <a:pt x="195580" y="190500"/>
                    <a:pt x="198247" y="190500"/>
                  </a:cubicBezTo>
                  <a:close/>
                  <a:moveTo>
                    <a:pt x="175419" y="190500"/>
                  </a:moveTo>
                  <a:cubicBezTo>
                    <a:pt x="177734" y="190500"/>
                    <a:pt x="179057" y="192786"/>
                    <a:pt x="179057" y="195072"/>
                  </a:cubicBezTo>
                  <a:cubicBezTo>
                    <a:pt x="179057" y="197358"/>
                    <a:pt x="177734" y="199644"/>
                    <a:pt x="175419" y="199644"/>
                  </a:cubicBezTo>
                  <a:cubicBezTo>
                    <a:pt x="173104" y="199644"/>
                    <a:pt x="171450" y="197358"/>
                    <a:pt x="171450" y="195072"/>
                  </a:cubicBezTo>
                  <a:cubicBezTo>
                    <a:pt x="171450" y="192786"/>
                    <a:pt x="173104" y="190500"/>
                    <a:pt x="175419" y="190500"/>
                  </a:cubicBezTo>
                  <a:close/>
                  <a:moveTo>
                    <a:pt x="153194" y="190500"/>
                  </a:moveTo>
                  <a:cubicBezTo>
                    <a:pt x="155178" y="190500"/>
                    <a:pt x="156832" y="192786"/>
                    <a:pt x="156832" y="195072"/>
                  </a:cubicBezTo>
                  <a:cubicBezTo>
                    <a:pt x="156832" y="197358"/>
                    <a:pt x="155178" y="199644"/>
                    <a:pt x="153194" y="199644"/>
                  </a:cubicBezTo>
                  <a:cubicBezTo>
                    <a:pt x="150879" y="199644"/>
                    <a:pt x="149225" y="197358"/>
                    <a:pt x="149225" y="195072"/>
                  </a:cubicBezTo>
                  <a:cubicBezTo>
                    <a:pt x="149225" y="192786"/>
                    <a:pt x="150879" y="190500"/>
                    <a:pt x="153194" y="190500"/>
                  </a:cubicBezTo>
                  <a:close/>
                  <a:moveTo>
                    <a:pt x="131762" y="190500"/>
                  </a:moveTo>
                  <a:cubicBezTo>
                    <a:pt x="134327" y="190500"/>
                    <a:pt x="136159" y="192786"/>
                    <a:pt x="136159" y="195072"/>
                  </a:cubicBezTo>
                  <a:cubicBezTo>
                    <a:pt x="136159" y="197358"/>
                    <a:pt x="134327" y="199644"/>
                    <a:pt x="131762" y="199644"/>
                  </a:cubicBezTo>
                  <a:cubicBezTo>
                    <a:pt x="129198" y="199644"/>
                    <a:pt x="127000" y="197358"/>
                    <a:pt x="127000" y="195072"/>
                  </a:cubicBezTo>
                  <a:cubicBezTo>
                    <a:pt x="127000" y="192786"/>
                    <a:pt x="129198" y="190500"/>
                    <a:pt x="131762" y="190500"/>
                  </a:cubicBezTo>
                  <a:close/>
                  <a:moveTo>
                    <a:pt x="109728" y="190500"/>
                  </a:moveTo>
                  <a:cubicBezTo>
                    <a:pt x="112014" y="190500"/>
                    <a:pt x="113919" y="192786"/>
                    <a:pt x="113919" y="195072"/>
                  </a:cubicBezTo>
                  <a:cubicBezTo>
                    <a:pt x="113919" y="197358"/>
                    <a:pt x="112014" y="199644"/>
                    <a:pt x="109728" y="199644"/>
                  </a:cubicBezTo>
                  <a:cubicBezTo>
                    <a:pt x="107061" y="199644"/>
                    <a:pt x="104775" y="197358"/>
                    <a:pt x="104775" y="195072"/>
                  </a:cubicBezTo>
                  <a:cubicBezTo>
                    <a:pt x="104775" y="192786"/>
                    <a:pt x="107061" y="190500"/>
                    <a:pt x="109728" y="190500"/>
                  </a:cubicBezTo>
                  <a:close/>
                  <a:moveTo>
                    <a:pt x="87312" y="190500"/>
                  </a:moveTo>
                  <a:cubicBezTo>
                    <a:pt x="89510" y="190500"/>
                    <a:pt x="91709" y="192786"/>
                    <a:pt x="91709" y="195072"/>
                  </a:cubicBezTo>
                  <a:cubicBezTo>
                    <a:pt x="91709" y="197358"/>
                    <a:pt x="89510" y="199644"/>
                    <a:pt x="87312" y="199644"/>
                  </a:cubicBezTo>
                  <a:cubicBezTo>
                    <a:pt x="84748" y="199644"/>
                    <a:pt x="82550" y="197358"/>
                    <a:pt x="82550" y="195072"/>
                  </a:cubicBezTo>
                  <a:cubicBezTo>
                    <a:pt x="82550" y="192786"/>
                    <a:pt x="84748" y="190500"/>
                    <a:pt x="87312" y="190500"/>
                  </a:cubicBezTo>
                  <a:close/>
                  <a:moveTo>
                    <a:pt x="66485" y="190500"/>
                  </a:moveTo>
                  <a:cubicBezTo>
                    <a:pt x="68771" y="190500"/>
                    <a:pt x="71057" y="192786"/>
                    <a:pt x="71057" y="195072"/>
                  </a:cubicBezTo>
                  <a:cubicBezTo>
                    <a:pt x="71057" y="197358"/>
                    <a:pt x="68771" y="199644"/>
                    <a:pt x="66485" y="199644"/>
                  </a:cubicBezTo>
                  <a:cubicBezTo>
                    <a:pt x="63818" y="199644"/>
                    <a:pt x="61913" y="197358"/>
                    <a:pt x="61913" y="195072"/>
                  </a:cubicBezTo>
                  <a:cubicBezTo>
                    <a:pt x="61913" y="192786"/>
                    <a:pt x="63818" y="190500"/>
                    <a:pt x="66485" y="190500"/>
                  </a:cubicBezTo>
                  <a:close/>
                  <a:moveTo>
                    <a:pt x="43879" y="190500"/>
                  </a:moveTo>
                  <a:cubicBezTo>
                    <a:pt x="46546" y="190500"/>
                    <a:pt x="48832" y="192786"/>
                    <a:pt x="48832" y="195072"/>
                  </a:cubicBezTo>
                  <a:cubicBezTo>
                    <a:pt x="48832" y="197358"/>
                    <a:pt x="46546" y="199644"/>
                    <a:pt x="43879" y="199644"/>
                  </a:cubicBezTo>
                  <a:cubicBezTo>
                    <a:pt x="41212" y="199644"/>
                    <a:pt x="39688" y="197358"/>
                    <a:pt x="39688" y="195072"/>
                  </a:cubicBezTo>
                  <a:cubicBezTo>
                    <a:pt x="39688" y="192786"/>
                    <a:pt x="41212" y="190500"/>
                    <a:pt x="43879" y="190500"/>
                  </a:cubicBezTo>
                  <a:close/>
                  <a:moveTo>
                    <a:pt x="30644" y="181873"/>
                  </a:moveTo>
                  <a:lnTo>
                    <a:pt x="10816" y="242259"/>
                  </a:lnTo>
                  <a:lnTo>
                    <a:pt x="276162" y="242259"/>
                  </a:lnTo>
                  <a:lnTo>
                    <a:pt x="256333" y="181873"/>
                  </a:lnTo>
                  <a:lnTo>
                    <a:pt x="30644" y="181873"/>
                  </a:lnTo>
                  <a:close/>
                  <a:moveTo>
                    <a:pt x="111941" y="144463"/>
                  </a:moveTo>
                  <a:lnTo>
                    <a:pt x="154033" y="144463"/>
                  </a:lnTo>
                  <a:cubicBezTo>
                    <a:pt x="156573" y="144463"/>
                    <a:pt x="158387" y="146368"/>
                    <a:pt x="158387" y="149035"/>
                  </a:cubicBezTo>
                  <a:cubicBezTo>
                    <a:pt x="158387" y="151702"/>
                    <a:pt x="156573" y="153607"/>
                    <a:pt x="154033" y="153607"/>
                  </a:cubicBezTo>
                  <a:lnTo>
                    <a:pt x="111941" y="153607"/>
                  </a:lnTo>
                  <a:cubicBezTo>
                    <a:pt x="109764" y="153607"/>
                    <a:pt x="107950" y="151702"/>
                    <a:pt x="107950" y="149035"/>
                  </a:cubicBezTo>
                  <a:cubicBezTo>
                    <a:pt x="107950" y="146368"/>
                    <a:pt x="109764" y="144463"/>
                    <a:pt x="111941" y="144463"/>
                  </a:cubicBezTo>
                  <a:close/>
                  <a:moveTo>
                    <a:pt x="56336" y="144463"/>
                  </a:moveTo>
                  <a:lnTo>
                    <a:pt x="89356" y="144463"/>
                  </a:lnTo>
                  <a:cubicBezTo>
                    <a:pt x="91868" y="144463"/>
                    <a:pt x="93304" y="146368"/>
                    <a:pt x="93304" y="149035"/>
                  </a:cubicBezTo>
                  <a:cubicBezTo>
                    <a:pt x="93304" y="151702"/>
                    <a:pt x="91868" y="153607"/>
                    <a:pt x="89356" y="153607"/>
                  </a:cubicBezTo>
                  <a:lnTo>
                    <a:pt x="56336" y="153607"/>
                  </a:lnTo>
                  <a:cubicBezTo>
                    <a:pt x="54541" y="153607"/>
                    <a:pt x="52388" y="151702"/>
                    <a:pt x="52388" y="149035"/>
                  </a:cubicBezTo>
                  <a:cubicBezTo>
                    <a:pt x="52388" y="146368"/>
                    <a:pt x="54541" y="144463"/>
                    <a:pt x="56336" y="144463"/>
                  </a:cubicBezTo>
                  <a:close/>
                  <a:moveTo>
                    <a:pt x="196821" y="115888"/>
                  </a:moveTo>
                  <a:lnTo>
                    <a:pt x="226678" y="115888"/>
                  </a:lnTo>
                  <a:cubicBezTo>
                    <a:pt x="229226" y="115888"/>
                    <a:pt x="231411" y="117793"/>
                    <a:pt x="231411" y="120079"/>
                  </a:cubicBezTo>
                  <a:cubicBezTo>
                    <a:pt x="231411" y="122746"/>
                    <a:pt x="229226" y="125032"/>
                    <a:pt x="226678" y="125032"/>
                  </a:cubicBezTo>
                  <a:lnTo>
                    <a:pt x="196821" y="125032"/>
                  </a:lnTo>
                  <a:cubicBezTo>
                    <a:pt x="194273" y="125032"/>
                    <a:pt x="192088" y="122746"/>
                    <a:pt x="192088" y="120079"/>
                  </a:cubicBezTo>
                  <a:cubicBezTo>
                    <a:pt x="192088" y="117793"/>
                    <a:pt x="194273" y="115888"/>
                    <a:pt x="196821" y="115888"/>
                  </a:cubicBezTo>
                  <a:close/>
                  <a:moveTo>
                    <a:pt x="147575" y="115888"/>
                  </a:moveTo>
                  <a:lnTo>
                    <a:pt x="174688" y="115888"/>
                  </a:lnTo>
                  <a:cubicBezTo>
                    <a:pt x="176858" y="115888"/>
                    <a:pt x="179027" y="117793"/>
                    <a:pt x="179027" y="120079"/>
                  </a:cubicBezTo>
                  <a:cubicBezTo>
                    <a:pt x="179027" y="122746"/>
                    <a:pt x="176858" y="125032"/>
                    <a:pt x="174688" y="125032"/>
                  </a:cubicBezTo>
                  <a:lnTo>
                    <a:pt x="147575" y="125032"/>
                  </a:lnTo>
                  <a:cubicBezTo>
                    <a:pt x="145044" y="125032"/>
                    <a:pt x="142875" y="122746"/>
                    <a:pt x="142875" y="120079"/>
                  </a:cubicBezTo>
                  <a:cubicBezTo>
                    <a:pt x="142875" y="117793"/>
                    <a:pt x="145044" y="115888"/>
                    <a:pt x="147575" y="115888"/>
                  </a:cubicBezTo>
                  <a:close/>
                  <a:moveTo>
                    <a:pt x="77338" y="115888"/>
                  </a:moveTo>
                  <a:lnTo>
                    <a:pt x="125862" y="115888"/>
                  </a:lnTo>
                  <a:cubicBezTo>
                    <a:pt x="128378" y="115888"/>
                    <a:pt x="129815" y="117793"/>
                    <a:pt x="129815" y="120079"/>
                  </a:cubicBezTo>
                  <a:cubicBezTo>
                    <a:pt x="129815" y="122746"/>
                    <a:pt x="128378" y="125032"/>
                    <a:pt x="125862" y="125032"/>
                  </a:cubicBezTo>
                  <a:lnTo>
                    <a:pt x="77338" y="125032"/>
                  </a:lnTo>
                  <a:cubicBezTo>
                    <a:pt x="74822" y="125032"/>
                    <a:pt x="73025" y="122746"/>
                    <a:pt x="73025" y="120079"/>
                  </a:cubicBezTo>
                  <a:cubicBezTo>
                    <a:pt x="73025" y="117793"/>
                    <a:pt x="74822" y="115888"/>
                    <a:pt x="77338" y="115888"/>
                  </a:cubicBezTo>
                  <a:close/>
                  <a:moveTo>
                    <a:pt x="56268" y="115888"/>
                  </a:moveTo>
                  <a:lnTo>
                    <a:pt x="57327" y="115888"/>
                  </a:lnTo>
                  <a:cubicBezTo>
                    <a:pt x="59443" y="115888"/>
                    <a:pt x="61560" y="117793"/>
                    <a:pt x="61560" y="120079"/>
                  </a:cubicBezTo>
                  <a:cubicBezTo>
                    <a:pt x="61560" y="122746"/>
                    <a:pt x="59443" y="125032"/>
                    <a:pt x="57327" y="125032"/>
                  </a:cubicBezTo>
                  <a:lnTo>
                    <a:pt x="56268" y="125032"/>
                  </a:lnTo>
                  <a:cubicBezTo>
                    <a:pt x="54505" y="125032"/>
                    <a:pt x="52388" y="122746"/>
                    <a:pt x="52388" y="120079"/>
                  </a:cubicBezTo>
                  <a:cubicBezTo>
                    <a:pt x="52388" y="117793"/>
                    <a:pt x="54505" y="115888"/>
                    <a:pt x="56268" y="115888"/>
                  </a:cubicBezTo>
                  <a:close/>
                  <a:moveTo>
                    <a:pt x="172508" y="85725"/>
                  </a:moveTo>
                  <a:lnTo>
                    <a:pt x="202142" y="85725"/>
                  </a:lnTo>
                  <a:cubicBezTo>
                    <a:pt x="204258" y="85725"/>
                    <a:pt x="206022" y="87557"/>
                    <a:pt x="206022" y="90121"/>
                  </a:cubicBezTo>
                  <a:cubicBezTo>
                    <a:pt x="206022" y="92685"/>
                    <a:pt x="204258" y="94884"/>
                    <a:pt x="202142" y="94884"/>
                  </a:cubicBezTo>
                  <a:lnTo>
                    <a:pt x="172508" y="94884"/>
                  </a:lnTo>
                  <a:cubicBezTo>
                    <a:pt x="170039" y="94884"/>
                    <a:pt x="168275" y="92685"/>
                    <a:pt x="168275" y="90121"/>
                  </a:cubicBezTo>
                  <a:cubicBezTo>
                    <a:pt x="168275" y="87557"/>
                    <a:pt x="170039" y="85725"/>
                    <a:pt x="172508" y="85725"/>
                  </a:cubicBezTo>
                  <a:close/>
                  <a:moveTo>
                    <a:pt x="115426" y="85725"/>
                  </a:moveTo>
                  <a:lnTo>
                    <a:pt x="150915" y="85725"/>
                  </a:lnTo>
                  <a:cubicBezTo>
                    <a:pt x="153424" y="85725"/>
                    <a:pt x="155216" y="87557"/>
                    <a:pt x="155216" y="90121"/>
                  </a:cubicBezTo>
                  <a:cubicBezTo>
                    <a:pt x="155216" y="92685"/>
                    <a:pt x="153424" y="94884"/>
                    <a:pt x="150915" y="94884"/>
                  </a:cubicBezTo>
                  <a:lnTo>
                    <a:pt x="115426" y="94884"/>
                  </a:lnTo>
                  <a:cubicBezTo>
                    <a:pt x="112917" y="94884"/>
                    <a:pt x="111125" y="92685"/>
                    <a:pt x="111125" y="90121"/>
                  </a:cubicBezTo>
                  <a:cubicBezTo>
                    <a:pt x="111125" y="87557"/>
                    <a:pt x="112917" y="85725"/>
                    <a:pt x="115426" y="85725"/>
                  </a:cubicBezTo>
                  <a:close/>
                  <a:moveTo>
                    <a:pt x="56387" y="85725"/>
                  </a:moveTo>
                  <a:lnTo>
                    <a:pt x="95287" y="85725"/>
                  </a:lnTo>
                  <a:cubicBezTo>
                    <a:pt x="97468" y="85725"/>
                    <a:pt x="99649" y="87557"/>
                    <a:pt x="99649" y="90121"/>
                  </a:cubicBezTo>
                  <a:cubicBezTo>
                    <a:pt x="99649" y="92685"/>
                    <a:pt x="97468" y="94884"/>
                    <a:pt x="95287" y="94884"/>
                  </a:cubicBezTo>
                  <a:lnTo>
                    <a:pt x="56387" y="94884"/>
                  </a:lnTo>
                  <a:cubicBezTo>
                    <a:pt x="54569" y="94884"/>
                    <a:pt x="52388" y="92685"/>
                    <a:pt x="52388" y="90121"/>
                  </a:cubicBezTo>
                  <a:cubicBezTo>
                    <a:pt x="52388" y="87557"/>
                    <a:pt x="54569" y="85725"/>
                    <a:pt x="56387" y="85725"/>
                  </a:cubicBezTo>
                  <a:close/>
                  <a:moveTo>
                    <a:pt x="207458" y="57150"/>
                  </a:moveTo>
                  <a:lnTo>
                    <a:pt x="228395" y="57150"/>
                  </a:lnTo>
                  <a:cubicBezTo>
                    <a:pt x="230879" y="57150"/>
                    <a:pt x="233008" y="59348"/>
                    <a:pt x="233008" y="61912"/>
                  </a:cubicBezTo>
                  <a:cubicBezTo>
                    <a:pt x="233008" y="64477"/>
                    <a:pt x="230879" y="66309"/>
                    <a:pt x="228395" y="66309"/>
                  </a:cubicBezTo>
                  <a:lnTo>
                    <a:pt x="207458" y="66309"/>
                  </a:lnTo>
                  <a:cubicBezTo>
                    <a:pt x="205329" y="66309"/>
                    <a:pt x="203200" y="64477"/>
                    <a:pt x="203200" y="61912"/>
                  </a:cubicBezTo>
                  <a:cubicBezTo>
                    <a:pt x="203200" y="59348"/>
                    <a:pt x="205329" y="57150"/>
                    <a:pt x="207458" y="57150"/>
                  </a:cubicBezTo>
                  <a:close/>
                  <a:moveTo>
                    <a:pt x="145567" y="57150"/>
                  </a:moveTo>
                  <a:lnTo>
                    <a:pt x="185864" y="57150"/>
                  </a:lnTo>
                  <a:cubicBezTo>
                    <a:pt x="188004" y="57150"/>
                    <a:pt x="190144" y="59348"/>
                    <a:pt x="190144" y="61912"/>
                  </a:cubicBezTo>
                  <a:cubicBezTo>
                    <a:pt x="190144" y="64477"/>
                    <a:pt x="188004" y="66309"/>
                    <a:pt x="185864" y="66309"/>
                  </a:cubicBezTo>
                  <a:lnTo>
                    <a:pt x="145567" y="66309"/>
                  </a:lnTo>
                  <a:cubicBezTo>
                    <a:pt x="143428" y="66309"/>
                    <a:pt x="141288" y="64477"/>
                    <a:pt x="141288" y="61912"/>
                  </a:cubicBezTo>
                  <a:cubicBezTo>
                    <a:pt x="141288" y="59348"/>
                    <a:pt x="143428" y="57150"/>
                    <a:pt x="145567" y="57150"/>
                  </a:cubicBezTo>
                  <a:close/>
                  <a:moveTo>
                    <a:pt x="77393" y="57150"/>
                  </a:moveTo>
                  <a:lnTo>
                    <a:pt x="125443" y="57150"/>
                  </a:lnTo>
                  <a:cubicBezTo>
                    <a:pt x="127627" y="57150"/>
                    <a:pt x="129811" y="59348"/>
                    <a:pt x="129811" y="61912"/>
                  </a:cubicBezTo>
                  <a:cubicBezTo>
                    <a:pt x="129811" y="64477"/>
                    <a:pt x="127627" y="66309"/>
                    <a:pt x="125443" y="66309"/>
                  </a:cubicBezTo>
                  <a:lnTo>
                    <a:pt x="77393" y="66309"/>
                  </a:lnTo>
                  <a:cubicBezTo>
                    <a:pt x="74845" y="66309"/>
                    <a:pt x="73025" y="64477"/>
                    <a:pt x="73025" y="61912"/>
                  </a:cubicBezTo>
                  <a:cubicBezTo>
                    <a:pt x="73025" y="59348"/>
                    <a:pt x="74845" y="57150"/>
                    <a:pt x="77393" y="57150"/>
                  </a:cubicBezTo>
                  <a:close/>
                  <a:moveTo>
                    <a:pt x="56268" y="57150"/>
                  </a:moveTo>
                  <a:lnTo>
                    <a:pt x="57327" y="57150"/>
                  </a:lnTo>
                  <a:cubicBezTo>
                    <a:pt x="59443" y="57150"/>
                    <a:pt x="61560" y="59348"/>
                    <a:pt x="61560" y="61912"/>
                  </a:cubicBezTo>
                  <a:cubicBezTo>
                    <a:pt x="61560" y="64477"/>
                    <a:pt x="59443" y="66309"/>
                    <a:pt x="57327" y="66309"/>
                  </a:cubicBezTo>
                  <a:lnTo>
                    <a:pt x="56268" y="66309"/>
                  </a:lnTo>
                  <a:cubicBezTo>
                    <a:pt x="54505" y="66309"/>
                    <a:pt x="52388" y="64477"/>
                    <a:pt x="52388" y="61912"/>
                  </a:cubicBezTo>
                  <a:cubicBezTo>
                    <a:pt x="52388" y="59348"/>
                    <a:pt x="54505" y="57150"/>
                    <a:pt x="56268" y="57150"/>
                  </a:cubicBezTo>
                  <a:close/>
                  <a:moveTo>
                    <a:pt x="186826" y="28575"/>
                  </a:moveTo>
                  <a:lnTo>
                    <a:pt x="228390" y="28575"/>
                  </a:lnTo>
                  <a:cubicBezTo>
                    <a:pt x="230876" y="28575"/>
                    <a:pt x="233008" y="30773"/>
                    <a:pt x="233008" y="32971"/>
                  </a:cubicBezTo>
                  <a:cubicBezTo>
                    <a:pt x="233008" y="35535"/>
                    <a:pt x="230876" y="37734"/>
                    <a:pt x="228390" y="37734"/>
                  </a:cubicBezTo>
                  <a:lnTo>
                    <a:pt x="186826" y="37734"/>
                  </a:lnTo>
                  <a:cubicBezTo>
                    <a:pt x="184339" y="37734"/>
                    <a:pt x="182563" y="35535"/>
                    <a:pt x="182563" y="32971"/>
                  </a:cubicBezTo>
                  <a:cubicBezTo>
                    <a:pt x="182563" y="30773"/>
                    <a:pt x="184339" y="28575"/>
                    <a:pt x="186826" y="28575"/>
                  </a:cubicBezTo>
                  <a:close/>
                  <a:moveTo>
                    <a:pt x="131682" y="28575"/>
                  </a:moveTo>
                  <a:lnTo>
                    <a:pt x="165181" y="28575"/>
                  </a:lnTo>
                  <a:cubicBezTo>
                    <a:pt x="167342" y="28575"/>
                    <a:pt x="169503" y="30773"/>
                    <a:pt x="169503" y="32971"/>
                  </a:cubicBezTo>
                  <a:cubicBezTo>
                    <a:pt x="169503" y="35535"/>
                    <a:pt x="167342" y="37734"/>
                    <a:pt x="165181" y="37734"/>
                  </a:cubicBezTo>
                  <a:lnTo>
                    <a:pt x="131682" y="37734"/>
                  </a:lnTo>
                  <a:cubicBezTo>
                    <a:pt x="129161" y="37734"/>
                    <a:pt x="127000" y="35535"/>
                    <a:pt x="127000" y="32971"/>
                  </a:cubicBezTo>
                  <a:cubicBezTo>
                    <a:pt x="127000" y="30773"/>
                    <a:pt x="129161" y="28575"/>
                    <a:pt x="131682" y="28575"/>
                  </a:cubicBezTo>
                  <a:close/>
                  <a:moveTo>
                    <a:pt x="77295" y="28575"/>
                  </a:moveTo>
                  <a:lnTo>
                    <a:pt x="110030" y="28575"/>
                  </a:lnTo>
                  <a:cubicBezTo>
                    <a:pt x="112521" y="28575"/>
                    <a:pt x="113944" y="30773"/>
                    <a:pt x="113944" y="32971"/>
                  </a:cubicBezTo>
                  <a:cubicBezTo>
                    <a:pt x="113944" y="35535"/>
                    <a:pt x="112521" y="37734"/>
                    <a:pt x="110030" y="37734"/>
                  </a:cubicBezTo>
                  <a:lnTo>
                    <a:pt x="77295" y="37734"/>
                  </a:lnTo>
                  <a:cubicBezTo>
                    <a:pt x="74804" y="37734"/>
                    <a:pt x="73025" y="35535"/>
                    <a:pt x="73025" y="32971"/>
                  </a:cubicBezTo>
                  <a:cubicBezTo>
                    <a:pt x="73025" y="30773"/>
                    <a:pt x="74804" y="28575"/>
                    <a:pt x="77295" y="28575"/>
                  </a:cubicBezTo>
                  <a:close/>
                  <a:moveTo>
                    <a:pt x="56268" y="28575"/>
                  </a:moveTo>
                  <a:lnTo>
                    <a:pt x="57327" y="28575"/>
                  </a:lnTo>
                  <a:cubicBezTo>
                    <a:pt x="59443" y="28575"/>
                    <a:pt x="61560" y="30773"/>
                    <a:pt x="61560" y="32971"/>
                  </a:cubicBezTo>
                  <a:cubicBezTo>
                    <a:pt x="61560" y="35535"/>
                    <a:pt x="59443" y="37734"/>
                    <a:pt x="57327" y="37734"/>
                  </a:cubicBezTo>
                  <a:lnTo>
                    <a:pt x="56268" y="37734"/>
                  </a:lnTo>
                  <a:cubicBezTo>
                    <a:pt x="54505" y="37734"/>
                    <a:pt x="52388" y="35535"/>
                    <a:pt x="52388" y="32971"/>
                  </a:cubicBezTo>
                  <a:cubicBezTo>
                    <a:pt x="52388" y="30773"/>
                    <a:pt x="54505" y="28575"/>
                    <a:pt x="56268" y="28575"/>
                  </a:cubicBezTo>
                  <a:close/>
                  <a:moveTo>
                    <a:pt x="45065" y="8267"/>
                  </a:moveTo>
                  <a:cubicBezTo>
                    <a:pt x="37855" y="8267"/>
                    <a:pt x="31726" y="14018"/>
                    <a:pt x="31726" y="21566"/>
                  </a:cubicBezTo>
                  <a:lnTo>
                    <a:pt x="31726" y="173247"/>
                  </a:lnTo>
                  <a:lnTo>
                    <a:pt x="254891" y="173247"/>
                  </a:lnTo>
                  <a:lnTo>
                    <a:pt x="254891" y="21566"/>
                  </a:lnTo>
                  <a:cubicBezTo>
                    <a:pt x="254891" y="14018"/>
                    <a:pt x="248762" y="8267"/>
                    <a:pt x="241552" y="8267"/>
                  </a:cubicBezTo>
                  <a:lnTo>
                    <a:pt x="45065" y="8267"/>
                  </a:lnTo>
                  <a:close/>
                  <a:moveTo>
                    <a:pt x="45065" y="0"/>
                  </a:moveTo>
                  <a:lnTo>
                    <a:pt x="241552" y="0"/>
                  </a:lnTo>
                  <a:cubicBezTo>
                    <a:pt x="253809" y="0"/>
                    <a:pt x="263544" y="9345"/>
                    <a:pt x="263544" y="21566"/>
                  </a:cubicBezTo>
                  <a:lnTo>
                    <a:pt x="263544" y="176841"/>
                  </a:lnTo>
                  <a:lnTo>
                    <a:pt x="286257" y="245134"/>
                  </a:lnTo>
                  <a:cubicBezTo>
                    <a:pt x="286257" y="245494"/>
                    <a:pt x="286978" y="245853"/>
                    <a:pt x="286978" y="246931"/>
                  </a:cubicBezTo>
                  <a:lnTo>
                    <a:pt x="286978" y="263825"/>
                  </a:lnTo>
                  <a:cubicBezTo>
                    <a:pt x="286978" y="275686"/>
                    <a:pt x="276883" y="285391"/>
                    <a:pt x="264986" y="285391"/>
                  </a:cubicBezTo>
                  <a:lnTo>
                    <a:pt x="21631" y="285391"/>
                  </a:lnTo>
                  <a:cubicBezTo>
                    <a:pt x="9734" y="285391"/>
                    <a:pt x="0" y="275686"/>
                    <a:pt x="0" y="263825"/>
                  </a:cubicBezTo>
                  <a:lnTo>
                    <a:pt x="0" y="246931"/>
                  </a:lnTo>
                  <a:cubicBezTo>
                    <a:pt x="0" y="245853"/>
                    <a:pt x="0" y="245494"/>
                    <a:pt x="0" y="245134"/>
                  </a:cubicBezTo>
                  <a:lnTo>
                    <a:pt x="23434" y="176841"/>
                  </a:lnTo>
                  <a:lnTo>
                    <a:pt x="23434" y="21566"/>
                  </a:lnTo>
                  <a:cubicBezTo>
                    <a:pt x="23434" y="9345"/>
                    <a:pt x="33168" y="0"/>
                    <a:pt x="4506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28" name="Freeform 1013">
              <a:extLst>
                <a:ext uri="{FF2B5EF4-FFF2-40B4-BE49-F238E27FC236}">
                  <a16:creationId xmlns:a16="http://schemas.microsoft.com/office/drawing/2014/main" id="{ED7AEBB7-383B-923F-A694-3EF43AB18C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92506" y="11087803"/>
              <a:ext cx="976927" cy="973948"/>
            </a:xfrm>
            <a:custGeom>
              <a:avLst/>
              <a:gdLst>
                <a:gd name="T0" fmla="*/ 22665760 w 286976"/>
                <a:gd name="T1" fmla="*/ 33364710 h 285391"/>
                <a:gd name="T2" fmla="*/ 1026347 w 286976"/>
                <a:gd name="T3" fmla="*/ 26090459 h 285391"/>
                <a:gd name="T4" fmla="*/ 32116824 w 286976"/>
                <a:gd name="T5" fmla="*/ 29208016 h 285391"/>
                <a:gd name="T6" fmla="*/ 1026347 w 286976"/>
                <a:gd name="T7" fmla="*/ 26090459 h 285391"/>
                <a:gd name="T8" fmla="*/ 8734907 w 286976"/>
                <a:gd name="T9" fmla="*/ 19392544 h 285391"/>
                <a:gd name="T10" fmla="*/ 9612685 w 286976"/>
                <a:gd name="T11" fmla="*/ 20370723 h 285391"/>
                <a:gd name="T12" fmla="*/ 8275143 w 286976"/>
                <a:gd name="T13" fmla="*/ 21773925 h 285391"/>
                <a:gd name="T14" fmla="*/ 6895898 w 286976"/>
                <a:gd name="T15" fmla="*/ 20370723 h 285391"/>
                <a:gd name="T16" fmla="*/ 7773759 w 286976"/>
                <a:gd name="T17" fmla="*/ 19392544 h 285391"/>
                <a:gd name="T18" fmla="*/ 28001816 w 286976"/>
                <a:gd name="T19" fmla="*/ 13778937 h 285391"/>
                <a:gd name="T20" fmla="*/ 29396588 w 286976"/>
                <a:gd name="T21" fmla="*/ 15112016 h 285391"/>
                <a:gd name="T22" fmla="*/ 28509069 w 286976"/>
                <a:gd name="T23" fmla="*/ 16144181 h 285391"/>
                <a:gd name="T24" fmla="*/ 27536913 w 286976"/>
                <a:gd name="T25" fmla="*/ 17090197 h 285391"/>
                <a:gd name="T26" fmla="*/ 26142259 w 286976"/>
                <a:gd name="T27" fmla="*/ 15671252 h 285391"/>
                <a:gd name="T28" fmla="*/ 27536913 w 286976"/>
                <a:gd name="T29" fmla="*/ 14294964 h 285391"/>
                <a:gd name="T30" fmla="*/ 5203213 w 286976"/>
                <a:gd name="T31" fmla="*/ 10886997 h 285391"/>
                <a:gd name="T32" fmla="*/ 6540800 w 286976"/>
                <a:gd name="T33" fmla="*/ 12205374 h 285391"/>
                <a:gd name="T34" fmla="*/ 5203213 w 286976"/>
                <a:gd name="T35" fmla="*/ 13566221 h 285391"/>
                <a:gd name="T36" fmla="*/ 4200341 w 286976"/>
                <a:gd name="T37" fmla="*/ 12715638 h 285391"/>
                <a:gd name="T38" fmla="*/ 3364510 w 286976"/>
                <a:gd name="T39" fmla="*/ 11694982 h 285391"/>
                <a:gd name="T40" fmla="*/ 4743585 w 286976"/>
                <a:gd name="T41" fmla="*/ 10334136 h 285391"/>
                <a:gd name="T42" fmla="*/ 28242777 w 286976"/>
                <a:gd name="T43" fmla="*/ 6552890 h 285391"/>
                <a:gd name="T44" fmla="*/ 16999488 w 286976"/>
                <a:gd name="T45" fmla="*/ 20613456 h 285391"/>
                <a:gd name="T46" fmla="*/ 5713502 w 286976"/>
                <a:gd name="T47" fmla="*/ 6552890 h 285391"/>
                <a:gd name="T48" fmla="*/ 5713502 w 286976"/>
                <a:gd name="T49" fmla="*/ 6552890 h 285391"/>
                <a:gd name="T50" fmla="*/ 4490479 w 286976"/>
                <a:gd name="T51" fmla="*/ 3964324 h 285391"/>
                <a:gd name="T52" fmla="*/ 1026347 w 286976"/>
                <a:gd name="T53" fmla="*/ 5393111 h 285391"/>
                <a:gd name="T54" fmla="*/ 32972213 w 286976"/>
                <a:gd name="T55" fmla="*/ 5393111 h 285391"/>
                <a:gd name="T56" fmla="*/ 29551133 w 286976"/>
                <a:gd name="T57" fmla="*/ 3964324 h 285391"/>
                <a:gd name="T58" fmla="*/ 33998524 w 286976"/>
                <a:gd name="T59" fmla="*/ 5393111 h 285391"/>
                <a:gd name="T60" fmla="*/ 23692242 w 286976"/>
                <a:gd name="T61" fmla="*/ 30247118 h 285391"/>
                <a:gd name="T62" fmla="*/ 27797737 w 286976"/>
                <a:gd name="T63" fmla="*/ 33927518 h 285391"/>
                <a:gd name="T64" fmla="*/ 6158270 w 286976"/>
                <a:gd name="T65" fmla="*/ 33927518 h 285391"/>
                <a:gd name="T66" fmla="*/ 10263685 w 286976"/>
                <a:gd name="T67" fmla="*/ 30247118 h 285391"/>
                <a:gd name="T68" fmla="*/ 0 w 286976"/>
                <a:gd name="T69" fmla="*/ 5393111 h 285391"/>
                <a:gd name="T70" fmla="*/ 21471097 w 286976"/>
                <a:gd name="T71" fmla="*/ 5554695 h 285391"/>
                <a:gd name="T72" fmla="*/ 20150937 w 286976"/>
                <a:gd name="T73" fmla="*/ 997801 h 285391"/>
                <a:gd name="T74" fmla="*/ 20406410 w 286976"/>
                <a:gd name="T75" fmla="*/ 5554695 h 285391"/>
                <a:gd name="T76" fmla="*/ 9716730 w 286976"/>
                <a:gd name="T77" fmla="*/ 997801 h 285391"/>
                <a:gd name="T78" fmla="*/ 13805240 w 286976"/>
                <a:gd name="T79" fmla="*/ 997801 h 285391"/>
                <a:gd name="T80" fmla="*/ 24494867 w 286976"/>
                <a:gd name="T81" fmla="*/ 0 h 285391"/>
                <a:gd name="T82" fmla="*/ 29776033 w 286976"/>
                <a:gd name="T83" fmla="*/ 5815311 h 285391"/>
                <a:gd name="T84" fmla="*/ 16999488 w 286976"/>
                <a:gd name="T85" fmla="*/ 23304024 h 285391"/>
                <a:gd name="T86" fmla="*/ 4222818 w 286976"/>
                <a:gd name="T87" fmla="*/ 5815311 h 285391"/>
                <a:gd name="T88" fmla="*/ 9461184 w 286976"/>
                <a:gd name="T89" fmla="*/ 0 h 28539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6976" h="285391">
                  <a:moveTo>
                    <a:pt x="95658" y="250909"/>
                  </a:moveTo>
                  <a:lnTo>
                    <a:pt x="95658" y="276771"/>
                  </a:lnTo>
                  <a:lnTo>
                    <a:pt x="191317" y="276771"/>
                  </a:lnTo>
                  <a:lnTo>
                    <a:pt x="191317" y="250909"/>
                  </a:lnTo>
                  <a:lnTo>
                    <a:pt x="95658" y="250909"/>
                  </a:lnTo>
                  <a:close/>
                  <a:moveTo>
                    <a:pt x="8663" y="216428"/>
                  </a:moveTo>
                  <a:lnTo>
                    <a:pt x="8663" y="235105"/>
                  </a:lnTo>
                  <a:cubicBezTo>
                    <a:pt x="8663" y="239056"/>
                    <a:pt x="11912" y="242289"/>
                    <a:pt x="16244" y="242289"/>
                  </a:cubicBezTo>
                  <a:lnTo>
                    <a:pt x="271093" y="242289"/>
                  </a:lnTo>
                  <a:cubicBezTo>
                    <a:pt x="275064" y="242289"/>
                    <a:pt x="278313" y="239056"/>
                    <a:pt x="278313" y="235105"/>
                  </a:cubicBezTo>
                  <a:lnTo>
                    <a:pt x="278313" y="216428"/>
                  </a:lnTo>
                  <a:lnTo>
                    <a:pt x="8663" y="216428"/>
                  </a:lnTo>
                  <a:close/>
                  <a:moveTo>
                    <a:pt x="69850" y="149225"/>
                  </a:moveTo>
                  <a:cubicBezTo>
                    <a:pt x="72319" y="149225"/>
                    <a:pt x="73730" y="151342"/>
                    <a:pt x="73730" y="153458"/>
                  </a:cubicBezTo>
                  <a:lnTo>
                    <a:pt x="73730" y="160867"/>
                  </a:lnTo>
                  <a:lnTo>
                    <a:pt x="81139" y="160867"/>
                  </a:lnTo>
                  <a:cubicBezTo>
                    <a:pt x="83255" y="160867"/>
                    <a:pt x="85372" y="162278"/>
                    <a:pt x="85372" y="164747"/>
                  </a:cubicBezTo>
                  <a:cubicBezTo>
                    <a:pt x="85372" y="167217"/>
                    <a:pt x="83255" y="168981"/>
                    <a:pt x="81139" y="168981"/>
                  </a:cubicBezTo>
                  <a:lnTo>
                    <a:pt x="73730" y="168981"/>
                  </a:lnTo>
                  <a:lnTo>
                    <a:pt x="73730" y="176389"/>
                  </a:lnTo>
                  <a:cubicBezTo>
                    <a:pt x="73730" y="178858"/>
                    <a:pt x="72319" y="180622"/>
                    <a:pt x="69850" y="180622"/>
                  </a:cubicBezTo>
                  <a:cubicBezTo>
                    <a:pt x="67380" y="180622"/>
                    <a:pt x="65616" y="178858"/>
                    <a:pt x="65616" y="176389"/>
                  </a:cubicBezTo>
                  <a:lnTo>
                    <a:pt x="65616" y="168981"/>
                  </a:lnTo>
                  <a:lnTo>
                    <a:pt x="58208" y="168981"/>
                  </a:lnTo>
                  <a:cubicBezTo>
                    <a:pt x="55739" y="168981"/>
                    <a:pt x="53975" y="167217"/>
                    <a:pt x="53975" y="164747"/>
                  </a:cubicBezTo>
                  <a:cubicBezTo>
                    <a:pt x="53975" y="162278"/>
                    <a:pt x="55739" y="160867"/>
                    <a:pt x="58208" y="160867"/>
                  </a:cubicBezTo>
                  <a:lnTo>
                    <a:pt x="65616" y="160867"/>
                  </a:lnTo>
                  <a:lnTo>
                    <a:pt x="65616" y="153458"/>
                  </a:lnTo>
                  <a:cubicBezTo>
                    <a:pt x="65616" y="151342"/>
                    <a:pt x="67380" y="149225"/>
                    <a:pt x="69850" y="149225"/>
                  </a:cubicBezTo>
                  <a:close/>
                  <a:moveTo>
                    <a:pt x="236359" y="114300"/>
                  </a:moveTo>
                  <a:cubicBezTo>
                    <a:pt x="238856" y="114300"/>
                    <a:pt x="240640" y="116084"/>
                    <a:pt x="240640" y="118581"/>
                  </a:cubicBezTo>
                  <a:lnTo>
                    <a:pt x="240640" y="125359"/>
                  </a:lnTo>
                  <a:lnTo>
                    <a:pt x="248131" y="125359"/>
                  </a:lnTo>
                  <a:cubicBezTo>
                    <a:pt x="250629" y="125359"/>
                    <a:pt x="252056" y="127500"/>
                    <a:pt x="252056" y="129997"/>
                  </a:cubicBezTo>
                  <a:cubicBezTo>
                    <a:pt x="252056" y="132494"/>
                    <a:pt x="250629" y="133921"/>
                    <a:pt x="248131" y="133921"/>
                  </a:cubicBezTo>
                  <a:lnTo>
                    <a:pt x="240640" y="133921"/>
                  </a:lnTo>
                  <a:lnTo>
                    <a:pt x="240640" y="141769"/>
                  </a:lnTo>
                  <a:cubicBezTo>
                    <a:pt x="240640" y="143910"/>
                    <a:pt x="238856" y="145693"/>
                    <a:pt x="236359" y="145693"/>
                  </a:cubicBezTo>
                  <a:cubicBezTo>
                    <a:pt x="234218" y="145693"/>
                    <a:pt x="232435" y="143910"/>
                    <a:pt x="232435" y="141769"/>
                  </a:cubicBezTo>
                  <a:lnTo>
                    <a:pt x="232435" y="133921"/>
                  </a:lnTo>
                  <a:lnTo>
                    <a:pt x="224943" y="133921"/>
                  </a:lnTo>
                  <a:cubicBezTo>
                    <a:pt x="222803" y="133921"/>
                    <a:pt x="220662" y="132494"/>
                    <a:pt x="220662" y="129997"/>
                  </a:cubicBezTo>
                  <a:cubicBezTo>
                    <a:pt x="220662" y="127500"/>
                    <a:pt x="222803" y="125359"/>
                    <a:pt x="224943" y="125359"/>
                  </a:cubicBezTo>
                  <a:lnTo>
                    <a:pt x="232435" y="125359"/>
                  </a:lnTo>
                  <a:lnTo>
                    <a:pt x="232435" y="118581"/>
                  </a:lnTo>
                  <a:cubicBezTo>
                    <a:pt x="232435" y="116084"/>
                    <a:pt x="234218" y="114300"/>
                    <a:pt x="236359" y="114300"/>
                  </a:cubicBezTo>
                  <a:close/>
                  <a:moveTo>
                    <a:pt x="40040" y="85725"/>
                  </a:moveTo>
                  <a:cubicBezTo>
                    <a:pt x="41803" y="85725"/>
                    <a:pt x="43920" y="87842"/>
                    <a:pt x="43920" y="90311"/>
                  </a:cubicBezTo>
                  <a:lnTo>
                    <a:pt x="43920" y="97014"/>
                  </a:lnTo>
                  <a:lnTo>
                    <a:pt x="50976" y="97014"/>
                  </a:lnTo>
                  <a:cubicBezTo>
                    <a:pt x="53445" y="97014"/>
                    <a:pt x="55209" y="99130"/>
                    <a:pt x="55209" y="101247"/>
                  </a:cubicBezTo>
                  <a:cubicBezTo>
                    <a:pt x="55209" y="103717"/>
                    <a:pt x="53445" y="105480"/>
                    <a:pt x="50976" y="105480"/>
                  </a:cubicBezTo>
                  <a:lnTo>
                    <a:pt x="43920" y="105480"/>
                  </a:lnTo>
                  <a:lnTo>
                    <a:pt x="43920" y="112536"/>
                  </a:lnTo>
                  <a:cubicBezTo>
                    <a:pt x="43920" y="115358"/>
                    <a:pt x="41803" y="117122"/>
                    <a:pt x="40040" y="117122"/>
                  </a:cubicBezTo>
                  <a:cubicBezTo>
                    <a:pt x="37570" y="117122"/>
                    <a:pt x="35453" y="115358"/>
                    <a:pt x="35453" y="112536"/>
                  </a:cubicBezTo>
                  <a:lnTo>
                    <a:pt x="35453" y="105480"/>
                  </a:lnTo>
                  <a:lnTo>
                    <a:pt x="28398" y="105480"/>
                  </a:lnTo>
                  <a:cubicBezTo>
                    <a:pt x="26281" y="105480"/>
                    <a:pt x="23812" y="103717"/>
                    <a:pt x="23812" y="101247"/>
                  </a:cubicBezTo>
                  <a:cubicBezTo>
                    <a:pt x="23812" y="99130"/>
                    <a:pt x="26281" y="97014"/>
                    <a:pt x="28398" y="97014"/>
                  </a:cubicBezTo>
                  <a:lnTo>
                    <a:pt x="35453" y="97014"/>
                  </a:lnTo>
                  <a:lnTo>
                    <a:pt x="35453" y="90311"/>
                  </a:lnTo>
                  <a:cubicBezTo>
                    <a:pt x="35453" y="87842"/>
                    <a:pt x="37570" y="85725"/>
                    <a:pt x="40040" y="85725"/>
                  </a:cubicBezTo>
                  <a:close/>
                  <a:moveTo>
                    <a:pt x="181594" y="54358"/>
                  </a:moveTo>
                  <a:lnTo>
                    <a:pt x="152835" y="169196"/>
                  </a:lnTo>
                  <a:lnTo>
                    <a:pt x="238392" y="54358"/>
                  </a:lnTo>
                  <a:lnTo>
                    <a:pt x="181594" y="54358"/>
                  </a:lnTo>
                  <a:close/>
                  <a:moveTo>
                    <a:pt x="114011" y="54358"/>
                  </a:moveTo>
                  <a:lnTo>
                    <a:pt x="143489" y="170996"/>
                  </a:lnTo>
                  <a:lnTo>
                    <a:pt x="172607" y="54358"/>
                  </a:lnTo>
                  <a:lnTo>
                    <a:pt x="114011" y="54358"/>
                  </a:lnTo>
                  <a:close/>
                  <a:moveTo>
                    <a:pt x="48226" y="54358"/>
                  </a:moveTo>
                  <a:lnTo>
                    <a:pt x="133423" y="169196"/>
                  </a:lnTo>
                  <a:lnTo>
                    <a:pt x="105383" y="54358"/>
                  </a:lnTo>
                  <a:lnTo>
                    <a:pt x="48226" y="54358"/>
                  </a:lnTo>
                  <a:close/>
                  <a:moveTo>
                    <a:pt x="16244" y="28575"/>
                  </a:moveTo>
                  <a:lnTo>
                    <a:pt x="33210" y="28575"/>
                  </a:lnTo>
                  <a:cubicBezTo>
                    <a:pt x="35736" y="28575"/>
                    <a:pt x="37902" y="30730"/>
                    <a:pt x="37902" y="32885"/>
                  </a:cubicBezTo>
                  <a:cubicBezTo>
                    <a:pt x="37902" y="35399"/>
                    <a:pt x="35736" y="37554"/>
                    <a:pt x="33210" y="37554"/>
                  </a:cubicBezTo>
                  <a:lnTo>
                    <a:pt x="16244" y="37554"/>
                  </a:lnTo>
                  <a:cubicBezTo>
                    <a:pt x="11912" y="37554"/>
                    <a:pt x="8663" y="40787"/>
                    <a:pt x="8663" y="44738"/>
                  </a:cubicBezTo>
                  <a:lnTo>
                    <a:pt x="8663" y="207807"/>
                  </a:lnTo>
                  <a:lnTo>
                    <a:pt x="278313" y="207807"/>
                  </a:lnTo>
                  <a:lnTo>
                    <a:pt x="278313" y="44738"/>
                  </a:lnTo>
                  <a:cubicBezTo>
                    <a:pt x="278313" y="40787"/>
                    <a:pt x="275064" y="37554"/>
                    <a:pt x="271093" y="37554"/>
                  </a:cubicBezTo>
                  <a:lnTo>
                    <a:pt x="253405" y="37554"/>
                  </a:lnTo>
                  <a:cubicBezTo>
                    <a:pt x="251240" y="37554"/>
                    <a:pt x="249435" y="35399"/>
                    <a:pt x="249435" y="32885"/>
                  </a:cubicBezTo>
                  <a:cubicBezTo>
                    <a:pt x="249435" y="30730"/>
                    <a:pt x="251240" y="28575"/>
                    <a:pt x="253405" y="28575"/>
                  </a:cubicBezTo>
                  <a:lnTo>
                    <a:pt x="271093" y="28575"/>
                  </a:lnTo>
                  <a:cubicBezTo>
                    <a:pt x="280118" y="28575"/>
                    <a:pt x="286976" y="35759"/>
                    <a:pt x="286976" y="44738"/>
                  </a:cubicBezTo>
                  <a:lnTo>
                    <a:pt x="286976" y="235105"/>
                  </a:lnTo>
                  <a:cubicBezTo>
                    <a:pt x="286976" y="243726"/>
                    <a:pt x="280118" y="250909"/>
                    <a:pt x="271093" y="250909"/>
                  </a:cubicBezTo>
                  <a:lnTo>
                    <a:pt x="199981" y="250909"/>
                  </a:lnTo>
                  <a:lnTo>
                    <a:pt x="199981" y="276771"/>
                  </a:lnTo>
                  <a:lnTo>
                    <a:pt x="230664" y="276771"/>
                  </a:lnTo>
                  <a:cubicBezTo>
                    <a:pt x="232469" y="276771"/>
                    <a:pt x="234635" y="278926"/>
                    <a:pt x="234635" y="281440"/>
                  </a:cubicBezTo>
                  <a:cubicBezTo>
                    <a:pt x="234635" y="283954"/>
                    <a:pt x="232469" y="285391"/>
                    <a:pt x="230664" y="285391"/>
                  </a:cubicBezTo>
                  <a:lnTo>
                    <a:pt x="56673" y="285391"/>
                  </a:lnTo>
                  <a:cubicBezTo>
                    <a:pt x="54146" y="285391"/>
                    <a:pt x="51980" y="283954"/>
                    <a:pt x="51980" y="281440"/>
                  </a:cubicBezTo>
                  <a:cubicBezTo>
                    <a:pt x="51980" y="278926"/>
                    <a:pt x="54146" y="276771"/>
                    <a:pt x="56673" y="276771"/>
                  </a:cubicBezTo>
                  <a:lnTo>
                    <a:pt x="86634" y="276771"/>
                  </a:lnTo>
                  <a:lnTo>
                    <a:pt x="86634" y="250909"/>
                  </a:lnTo>
                  <a:lnTo>
                    <a:pt x="16244" y="250909"/>
                  </a:lnTo>
                  <a:cubicBezTo>
                    <a:pt x="7580" y="250909"/>
                    <a:pt x="0" y="243726"/>
                    <a:pt x="0" y="235105"/>
                  </a:cubicBezTo>
                  <a:lnTo>
                    <a:pt x="0" y="44738"/>
                  </a:lnTo>
                  <a:cubicBezTo>
                    <a:pt x="0" y="35759"/>
                    <a:pt x="7580" y="28575"/>
                    <a:pt x="16244" y="28575"/>
                  </a:cubicBezTo>
                  <a:close/>
                  <a:moveTo>
                    <a:pt x="170090" y="8280"/>
                  </a:moveTo>
                  <a:lnTo>
                    <a:pt x="181234" y="46079"/>
                  </a:lnTo>
                  <a:lnTo>
                    <a:pt x="237673" y="46079"/>
                  </a:lnTo>
                  <a:lnTo>
                    <a:pt x="204960" y="8280"/>
                  </a:lnTo>
                  <a:lnTo>
                    <a:pt x="170090" y="8280"/>
                  </a:lnTo>
                  <a:close/>
                  <a:moveTo>
                    <a:pt x="125514" y="8280"/>
                  </a:moveTo>
                  <a:lnTo>
                    <a:pt x="114370" y="46079"/>
                  </a:lnTo>
                  <a:lnTo>
                    <a:pt x="172247" y="46079"/>
                  </a:lnTo>
                  <a:lnTo>
                    <a:pt x="161103" y="8280"/>
                  </a:lnTo>
                  <a:lnTo>
                    <a:pt x="125514" y="8280"/>
                  </a:lnTo>
                  <a:close/>
                  <a:moveTo>
                    <a:pt x="82017" y="8280"/>
                  </a:moveTo>
                  <a:lnTo>
                    <a:pt x="48945" y="46079"/>
                  </a:lnTo>
                  <a:lnTo>
                    <a:pt x="105383" y="46079"/>
                  </a:lnTo>
                  <a:lnTo>
                    <a:pt x="116527" y="8280"/>
                  </a:lnTo>
                  <a:lnTo>
                    <a:pt x="82017" y="8280"/>
                  </a:lnTo>
                  <a:close/>
                  <a:moveTo>
                    <a:pt x="79860" y="0"/>
                  </a:moveTo>
                  <a:lnTo>
                    <a:pt x="206757" y="0"/>
                  </a:lnTo>
                  <a:cubicBezTo>
                    <a:pt x="208195" y="0"/>
                    <a:pt x="209274" y="360"/>
                    <a:pt x="209993" y="1080"/>
                  </a:cubicBezTo>
                  <a:lnTo>
                    <a:pt x="250255" y="47519"/>
                  </a:lnTo>
                  <a:cubicBezTo>
                    <a:pt x="250615" y="47519"/>
                    <a:pt x="250615" y="47879"/>
                    <a:pt x="251334" y="48239"/>
                  </a:cubicBezTo>
                  <a:cubicBezTo>
                    <a:pt x="252053" y="50039"/>
                    <a:pt x="251693" y="51479"/>
                    <a:pt x="250615" y="52919"/>
                  </a:cubicBezTo>
                  <a:lnTo>
                    <a:pt x="146724" y="191875"/>
                  </a:lnTo>
                  <a:cubicBezTo>
                    <a:pt x="145645" y="192595"/>
                    <a:pt x="144926" y="193315"/>
                    <a:pt x="143489" y="193315"/>
                  </a:cubicBezTo>
                  <a:cubicBezTo>
                    <a:pt x="141691" y="193315"/>
                    <a:pt x="140972" y="192595"/>
                    <a:pt x="139534" y="191875"/>
                  </a:cubicBezTo>
                  <a:lnTo>
                    <a:pt x="36003" y="52919"/>
                  </a:lnTo>
                  <a:cubicBezTo>
                    <a:pt x="34925" y="51479"/>
                    <a:pt x="34925" y="50039"/>
                    <a:pt x="35644" y="48239"/>
                  </a:cubicBezTo>
                  <a:cubicBezTo>
                    <a:pt x="35644" y="47879"/>
                    <a:pt x="36003" y="47519"/>
                    <a:pt x="36003" y="47519"/>
                  </a:cubicBezTo>
                  <a:lnTo>
                    <a:pt x="76265" y="1080"/>
                  </a:lnTo>
                  <a:cubicBezTo>
                    <a:pt x="77344" y="360"/>
                    <a:pt x="78782" y="0"/>
                    <a:pt x="798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  <p:sp>
          <p:nvSpPr>
            <p:cNvPr id="29" name="Freeform 1025">
              <a:extLst>
                <a:ext uri="{FF2B5EF4-FFF2-40B4-BE49-F238E27FC236}">
                  <a16:creationId xmlns:a16="http://schemas.microsoft.com/office/drawing/2014/main" id="{C63B5B00-59BF-6445-69CD-FB5E0DF206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892504" y="11173417"/>
              <a:ext cx="976927" cy="976927"/>
            </a:xfrm>
            <a:custGeom>
              <a:avLst/>
              <a:gdLst>
                <a:gd name="T0" fmla="*/ 29135926 w 286978"/>
                <a:gd name="T1" fmla="*/ 25762878 h 286978"/>
                <a:gd name="T2" fmla="*/ 24590037 w 286978"/>
                <a:gd name="T3" fmla="*/ 26528908 h 286978"/>
                <a:gd name="T4" fmla="*/ 25369298 w 286978"/>
                <a:gd name="T5" fmla="*/ 29294850 h 286978"/>
                <a:gd name="T6" fmla="*/ 26624848 w 286978"/>
                <a:gd name="T7" fmla="*/ 23507530 h 286978"/>
                <a:gd name="T8" fmla="*/ 32004309 w 286978"/>
                <a:gd name="T9" fmla="*/ 17969425 h 286978"/>
                <a:gd name="T10" fmla="*/ 30165429 w 286978"/>
                <a:gd name="T11" fmla="*/ 18181981 h 286978"/>
                <a:gd name="T12" fmla="*/ 27043535 w 286978"/>
                <a:gd name="T13" fmla="*/ 20560926 h 286978"/>
                <a:gd name="T14" fmla="*/ 24221118 w 286978"/>
                <a:gd name="T15" fmla="*/ 17841979 h 286978"/>
                <a:gd name="T16" fmla="*/ 22724528 w 286978"/>
                <a:gd name="T17" fmla="*/ 22005202 h 286978"/>
                <a:gd name="T18" fmla="*/ 18747546 w 286978"/>
                <a:gd name="T19" fmla="*/ 22090188 h 286978"/>
                <a:gd name="T20" fmla="*/ 20372451 w 286978"/>
                <a:gd name="T21" fmla="*/ 25658596 h 286978"/>
                <a:gd name="T22" fmla="*/ 20372451 w 286978"/>
                <a:gd name="T23" fmla="*/ 27442981 h 286978"/>
                <a:gd name="T24" fmla="*/ 18790087 w 286978"/>
                <a:gd name="T25" fmla="*/ 32073444 h 286978"/>
                <a:gd name="T26" fmla="*/ 16780301 w 286978"/>
                <a:gd name="T27" fmla="*/ 28844778 h 286978"/>
                <a:gd name="T28" fmla="*/ 19559835 w 286978"/>
                <a:gd name="T29" fmla="*/ 26380773 h 286978"/>
                <a:gd name="T30" fmla="*/ 17293337 w 286978"/>
                <a:gd name="T31" fmla="*/ 22727454 h 286978"/>
                <a:gd name="T32" fmla="*/ 21484374 w 286978"/>
                <a:gd name="T33" fmla="*/ 21707722 h 286978"/>
                <a:gd name="T34" fmla="*/ 21313252 w 286978"/>
                <a:gd name="T35" fmla="*/ 18011962 h 286978"/>
                <a:gd name="T36" fmla="*/ 26487672 w 286978"/>
                <a:gd name="T37" fmla="*/ 19498849 h 286978"/>
                <a:gd name="T38" fmla="*/ 28925275 w 286978"/>
                <a:gd name="T39" fmla="*/ 16737372 h 286978"/>
                <a:gd name="T40" fmla="*/ 11501430 w 286978"/>
                <a:gd name="T41" fmla="*/ 13591257 h 286978"/>
                <a:gd name="T42" fmla="*/ 11501430 w 286978"/>
                <a:gd name="T43" fmla="*/ 8462873 h 286978"/>
                <a:gd name="T44" fmla="*/ 8462873 w 286978"/>
                <a:gd name="T45" fmla="*/ 11522494 h 286978"/>
                <a:gd name="T46" fmla="*/ 13825913 w 286978"/>
                <a:gd name="T47" fmla="*/ 2872015 h 286978"/>
                <a:gd name="T48" fmla="*/ 16944717 w 286978"/>
                <a:gd name="T49" fmla="*/ 3256769 h 286978"/>
                <a:gd name="T50" fmla="*/ 19892595 w 286978"/>
                <a:gd name="T51" fmla="*/ 6161562 h 286978"/>
                <a:gd name="T52" fmla="*/ 21174310 w 286978"/>
                <a:gd name="T53" fmla="*/ 9408536 h 286978"/>
                <a:gd name="T54" fmla="*/ 21601475 w 286978"/>
                <a:gd name="T55" fmla="*/ 13125337 h 286978"/>
                <a:gd name="T56" fmla="*/ 18098269 w 286978"/>
                <a:gd name="T57" fmla="*/ 14321531 h 286978"/>
                <a:gd name="T58" fmla="*/ 17542862 w 286978"/>
                <a:gd name="T59" fmla="*/ 19704593 h 286978"/>
                <a:gd name="T60" fmla="*/ 14167720 w 286978"/>
                <a:gd name="T61" fmla="*/ 18038331 h 286978"/>
                <a:gd name="T62" fmla="*/ 11604435 w 286978"/>
                <a:gd name="T63" fmla="*/ 21584385 h 286978"/>
                <a:gd name="T64" fmla="*/ 9083851 w 286978"/>
                <a:gd name="T65" fmla="*/ 18038331 h 286978"/>
                <a:gd name="T66" fmla="*/ 5708961 w 286978"/>
                <a:gd name="T67" fmla="*/ 19704593 h 286978"/>
                <a:gd name="T68" fmla="*/ 5196037 w 286978"/>
                <a:gd name="T69" fmla="*/ 14321531 h 286978"/>
                <a:gd name="T70" fmla="*/ 2675444 w 286978"/>
                <a:gd name="T71" fmla="*/ 13125337 h 286978"/>
                <a:gd name="T72" fmla="*/ 5922538 w 286978"/>
                <a:gd name="T73" fmla="*/ 13381626 h 286978"/>
                <a:gd name="T74" fmla="*/ 4469825 w 286978"/>
                <a:gd name="T75" fmla="*/ 17098579 h 286978"/>
                <a:gd name="T76" fmla="*/ 8913030 w 286978"/>
                <a:gd name="T77" fmla="*/ 16884912 h 286978"/>
                <a:gd name="T78" fmla="*/ 10493697 w 286978"/>
                <a:gd name="T79" fmla="*/ 20516360 h 286978"/>
                <a:gd name="T80" fmla="*/ 13526954 w 286978"/>
                <a:gd name="T81" fmla="*/ 17183884 h 286978"/>
                <a:gd name="T82" fmla="*/ 17201048 w 286978"/>
                <a:gd name="T83" fmla="*/ 18636520 h 286978"/>
                <a:gd name="T84" fmla="*/ 17030124 w 286978"/>
                <a:gd name="T85" fmla="*/ 14150695 h 286978"/>
                <a:gd name="T86" fmla="*/ 20661507 w 286978"/>
                <a:gd name="T87" fmla="*/ 12569858 h 286978"/>
                <a:gd name="T88" fmla="*/ 17756527 w 286978"/>
                <a:gd name="T89" fmla="*/ 9878505 h 286978"/>
                <a:gd name="T90" fmla="*/ 17072910 w 286978"/>
                <a:gd name="T91" fmla="*/ 8255067 h 286978"/>
                <a:gd name="T92" fmla="*/ 14851218 w 286978"/>
                <a:gd name="T93" fmla="*/ 6033391 h 286978"/>
                <a:gd name="T94" fmla="*/ 13185273 w 286978"/>
                <a:gd name="T95" fmla="*/ 5350037 h 286978"/>
                <a:gd name="T96" fmla="*/ 16998132 w 286978"/>
                <a:gd name="T97" fmla="*/ 1025043 h 286978"/>
                <a:gd name="T98" fmla="*/ 3374050 w 286978"/>
                <a:gd name="T99" fmla="*/ 25582662 h 286978"/>
                <a:gd name="T100" fmla="*/ 8541866 w 286978"/>
                <a:gd name="T101" fmla="*/ 30579608 h 286978"/>
                <a:gd name="T102" fmla="*/ 32971259 w 286978"/>
                <a:gd name="T103" fmla="*/ 16998132 h 286978"/>
                <a:gd name="T104" fmla="*/ 33996302 w 286978"/>
                <a:gd name="T105" fmla="*/ 16998132 h 286978"/>
                <a:gd name="T106" fmla="*/ 683142 w 286978"/>
                <a:gd name="T107" fmla="*/ 33910908 h 286978"/>
                <a:gd name="T108" fmla="*/ 42356 w 286978"/>
                <a:gd name="T109" fmla="*/ 33312994 h 286978"/>
                <a:gd name="T110" fmla="*/ 16998132 w 286978"/>
                <a:gd name="T111" fmla="*/ 0 h 28697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6978" h="286978">
                  <a:moveTo>
                    <a:pt x="224752" y="198438"/>
                  </a:moveTo>
                  <a:cubicBezTo>
                    <a:pt x="234254" y="198438"/>
                    <a:pt x="243025" y="203467"/>
                    <a:pt x="247776" y="211370"/>
                  </a:cubicBezTo>
                  <a:cubicBezTo>
                    <a:pt x="248873" y="213525"/>
                    <a:pt x="248142" y="216399"/>
                    <a:pt x="245949" y="217476"/>
                  </a:cubicBezTo>
                  <a:cubicBezTo>
                    <a:pt x="243391" y="218913"/>
                    <a:pt x="240832" y="217836"/>
                    <a:pt x="239736" y="215680"/>
                  </a:cubicBezTo>
                  <a:cubicBezTo>
                    <a:pt x="236812" y="210651"/>
                    <a:pt x="230965" y="207059"/>
                    <a:pt x="224752" y="207059"/>
                  </a:cubicBezTo>
                  <a:cubicBezTo>
                    <a:pt x="214884" y="207059"/>
                    <a:pt x="207575" y="214603"/>
                    <a:pt x="207575" y="223942"/>
                  </a:cubicBezTo>
                  <a:cubicBezTo>
                    <a:pt x="207575" y="230767"/>
                    <a:pt x="210864" y="236155"/>
                    <a:pt x="216346" y="239029"/>
                  </a:cubicBezTo>
                  <a:cubicBezTo>
                    <a:pt x="218173" y="240466"/>
                    <a:pt x="218904" y="243340"/>
                    <a:pt x="218173" y="245136"/>
                  </a:cubicBezTo>
                  <a:cubicBezTo>
                    <a:pt x="217442" y="246573"/>
                    <a:pt x="215615" y="247291"/>
                    <a:pt x="214153" y="247291"/>
                  </a:cubicBezTo>
                  <a:cubicBezTo>
                    <a:pt x="213788" y="247291"/>
                    <a:pt x="212691" y="247291"/>
                    <a:pt x="211960" y="246932"/>
                  </a:cubicBezTo>
                  <a:cubicBezTo>
                    <a:pt x="203920" y="242262"/>
                    <a:pt x="198438" y="234000"/>
                    <a:pt x="198438" y="223942"/>
                  </a:cubicBezTo>
                  <a:cubicBezTo>
                    <a:pt x="198438" y="209933"/>
                    <a:pt x="210133" y="198438"/>
                    <a:pt x="224752" y="198438"/>
                  </a:cubicBezTo>
                  <a:close/>
                  <a:moveTo>
                    <a:pt x="244171" y="141288"/>
                  </a:moveTo>
                  <a:cubicBezTo>
                    <a:pt x="248864" y="142364"/>
                    <a:pt x="253196" y="144157"/>
                    <a:pt x="257888" y="145592"/>
                  </a:cubicBezTo>
                  <a:cubicBezTo>
                    <a:pt x="261859" y="147385"/>
                    <a:pt x="265830" y="149178"/>
                    <a:pt x="270162" y="151688"/>
                  </a:cubicBezTo>
                  <a:cubicBezTo>
                    <a:pt x="271967" y="153481"/>
                    <a:pt x="272689" y="155633"/>
                    <a:pt x="271245" y="157784"/>
                  </a:cubicBezTo>
                  <a:cubicBezTo>
                    <a:pt x="270162" y="159936"/>
                    <a:pt x="267635" y="160295"/>
                    <a:pt x="265108" y="158860"/>
                  </a:cubicBezTo>
                  <a:cubicBezTo>
                    <a:pt x="261859" y="157067"/>
                    <a:pt x="258249" y="154915"/>
                    <a:pt x="254640" y="153481"/>
                  </a:cubicBezTo>
                  <a:cubicBezTo>
                    <a:pt x="251391" y="152047"/>
                    <a:pt x="248503" y="151329"/>
                    <a:pt x="245615" y="150612"/>
                  </a:cubicBezTo>
                  <a:lnTo>
                    <a:pt x="232619" y="171411"/>
                  </a:lnTo>
                  <a:cubicBezTo>
                    <a:pt x="231175" y="172846"/>
                    <a:pt x="230092" y="173563"/>
                    <a:pt x="228287" y="173563"/>
                  </a:cubicBezTo>
                  <a:cubicBezTo>
                    <a:pt x="226482" y="173563"/>
                    <a:pt x="223955" y="173563"/>
                    <a:pt x="221428" y="173563"/>
                  </a:cubicBezTo>
                  <a:cubicBezTo>
                    <a:pt x="219984" y="173563"/>
                    <a:pt x="218179" y="172846"/>
                    <a:pt x="217457" y="171411"/>
                  </a:cubicBezTo>
                  <a:lnTo>
                    <a:pt x="204462" y="150612"/>
                  </a:lnTo>
                  <a:cubicBezTo>
                    <a:pt x="198325" y="152047"/>
                    <a:pt x="192549" y="154557"/>
                    <a:pt x="187134" y="157784"/>
                  </a:cubicBezTo>
                  <a:lnTo>
                    <a:pt x="192910" y="181811"/>
                  </a:lnTo>
                  <a:cubicBezTo>
                    <a:pt x="193271" y="183245"/>
                    <a:pt x="192910" y="185039"/>
                    <a:pt x="191827" y="185756"/>
                  </a:cubicBezTo>
                  <a:cubicBezTo>
                    <a:pt x="189661" y="187549"/>
                    <a:pt x="187856" y="188983"/>
                    <a:pt x="186412" y="190776"/>
                  </a:cubicBezTo>
                  <a:cubicBezTo>
                    <a:pt x="185690" y="191852"/>
                    <a:pt x="183885" y="192569"/>
                    <a:pt x="182080" y="192211"/>
                  </a:cubicBezTo>
                  <a:lnTo>
                    <a:pt x="158255" y="186473"/>
                  </a:lnTo>
                  <a:cubicBezTo>
                    <a:pt x="156450" y="189342"/>
                    <a:pt x="155367" y="191852"/>
                    <a:pt x="153923" y="194721"/>
                  </a:cubicBezTo>
                  <a:cubicBezTo>
                    <a:pt x="152840" y="197590"/>
                    <a:pt x="151757" y="200817"/>
                    <a:pt x="150674" y="203686"/>
                  </a:cubicBezTo>
                  <a:lnTo>
                    <a:pt x="171972" y="216596"/>
                  </a:lnTo>
                  <a:cubicBezTo>
                    <a:pt x="173416" y="217313"/>
                    <a:pt x="174138" y="219106"/>
                    <a:pt x="174138" y="220541"/>
                  </a:cubicBezTo>
                  <a:cubicBezTo>
                    <a:pt x="174138" y="223051"/>
                    <a:pt x="174138" y="225561"/>
                    <a:pt x="174138" y="227713"/>
                  </a:cubicBezTo>
                  <a:cubicBezTo>
                    <a:pt x="174138" y="229147"/>
                    <a:pt x="173416" y="230940"/>
                    <a:pt x="171972" y="231658"/>
                  </a:cubicBezTo>
                  <a:lnTo>
                    <a:pt x="150674" y="244209"/>
                  </a:lnTo>
                  <a:cubicBezTo>
                    <a:pt x="152840" y="251381"/>
                    <a:pt x="156089" y="258553"/>
                    <a:pt x="159699" y="264650"/>
                  </a:cubicBezTo>
                  <a:cubicBezTo>
                    <a:pt x="161143" y="266443"/>
                    <a:pt x="160782" y="268953"/>
                    <a:pt x="158616" y="270746"/>
                  </a:cubicBezTo>
                  <a:cubicBezTo>
                    <a:pt x="157894" y="271105"/>
                    <a:pt x="156811" y="271105"/>
                    <a:pt x="156089" y="271105"/>
                  </a:cubicBezTo>
                  <a:cubicBezTo>
                    <a:pt x="154645" y="271105"/>
                    <a:pt x="153201" y="270029"/>
                    <a:pt x="152479" y="268953"/>
                  </a:cubicBezTo>
                  <a:cubicBezTo>
                    <a:pt x="147425" y="261422"/>
                    <a:pt x="143815" y="252457"/>
                    <a:pt x="141649" y="243492"/>
                  </a:cubicBezTo>
                  <a:cubicBezTo>
                    <a:pt x="141288" y="241699"/>
                    <a:pt x="142371" y="239906"/>
                    <a:pt x="143815" y="238830"/>
                  </a:cubicBezTo>
                  <a:lnTo>
                    <a:pt x="165114" y="225561"/>
                  </a:lnTo>
                  <a:cubicBezTo>
                    <a:pt x="165114" y="224844"/>
                    <a:pt x="165114" y="223410"/>
                    <a:pt x="165114" y="222692"/>
                  </a:cubicBezTo>
                  <a:lnTo>
                    <a:pt x="143815" y="209424"/>
                  </a:lnTo>
                  <a:cubicBezTo>
                    <a:pt x="142371" y="208348"/>
                    <a:pt x="141288" y="206914"/>
                    <a:pt x="141649" y="204762"/>
                  </a:cubicBezTo>
                  <a:cubicBezTo>
                    <a:pt x="142732" y="200459"/>
                    <a:pt x="144176" y="195797"/>
                    <a:pt x="145981" y="191852"/>
                  </a:cubicBezTo>
                  <a:cubicBezTo>
                    <a:pt x="147786" y="187549"/>
                    <a:pt x="149591" y="183245"/>
                    <a:pt x="152479" y="179301"/>
                  </a:cubicBezTo>
                  <a:cubicBezTo>
                    <a:pt x="153201" y="177508"/>
                    <a:pt x="155367" y="176791"/>
                    <a:pt x="156811" y="177508"/>
                  </a:cubicBezTo>
                  <a:lnTo>
                    <a:pt x="181358" y="183245"/>
                  </a:lnTo>
                  <a:cubicBezTo>
                    <a:pt x="182080" y="182528"/>
                    <a:pt x="183163" y="181811"/>
                    <a:pt x="183885" y="181452"/>
                  </a:cubicBezTo>
                  <a:lnTo>
                    <a:pt x="177748" y="156708"/>
                  </a:lnTo>
                  <a:cubicBezTo>
                    <a:pt x="177387" y="154915"/>
                    <a:pt x="178109" y="152764"/>
                    <a:pt x="179914" y="152047"/>
                  </a:cubicBezTo>
                  <a:cubicBezTo>
                    <a:pt x="187495" y="147385"/>
                    <a:pt x="196159" y="143440"/>
                    <a:pt x="205545" y="141647"/>
                  </a:cubicBezTo>
                  <a:cubicBezTo>
                    <a:pt x="207350" y="141288"/>
                    <a:pt x="208794" y="141647"/>
                    <a:pt x="209877" y="143440"/>
                  </a:cubicBezTo>
                  <a:lnTo>
                    <a:pt x="223594" y="164598"/>
                  </a:lnTo>
                  <a:cubicBezTo>
                    <a:pt x="224316" y="164598"/>
                    <a:pt x="225399" y="164598"/>
                    <a:pt x="226482" y="164598"/>
                  </a:cubicBezTo>
                  <a:lnTo>
                    <a:pt x="239478" y="143081"/>
                  </a:lnTo>
                  <a:cubicBezTo>
                    <a:pt x="240561" y="141647"/>
                    <a:pt x="242727" y="141288"/>
                    <a:pt x="244171" y="141288"/>
                  </a:cubicBezTo>
                  <a:close/>
                  <a:moveTo>
                    <a:pt x="97089" y="80169"/>
                  </a:moveTo>
                  <a:cubicBezTo>
                    <a:pt x="87696" y="80169"/>
                    <a:pt x="80470" y="87809"/>
                    <a:pt x="80470" y="97267"/>
                  </a:cubicBezTo>
                  <a:cubicBezTo>
                    <a:pt x="80470" y="106726"/>
                    <a:pt x="87696" y="114730"/>
                    <a:pt x="97089" y="114730"/>
                  </a:cubicBezTo>
                  <a:cubicBezTo>
                    <a:pt x="106483" y="114730"/>
                    <a:pt x="114793" y="106726"/>
                    <a:pt x="114793" y="97267"/>
                  </a:cubicBezTo>
                  <a:cubicBezTo>
                    <a:pt x="114793" y="87809"/>
                    <a:pt x="106483" y="80169"/>
                    <a:pt x="97089" y="80169"/>
                  </a:cubicBezTo>
                  <a:close/>
                  <a:moveTo>
                    <a:pt x="97089" y="71438"/>
                  </a:moveTo>
                  <a:cubicBezTo>
                    <a:pt x="111541" y="71438"/>
                    <a:pt x="123464" y="83079"/>
                    <a:pt x="123464" y="97267"/>
                  </a:cubicBezTo>
                  <a:cubicBezTo>
                    <a:pt x="123464" y="111819"/>
                    <a:pt x="111541" y="123461"/>
                    <a:pt x="97089" y="123461"/>
                  </a:cubicBezTo>
                  <a:cubicBezTo>
                    <a:pt x="83360" y="123461"/>
                    <a:pt x="71438" y="111819"/>
                    <a:pt x="71438" y="97267"/>
                  </a:cubicBezTo>
                  <a:cubicBezTo>
                    <a:pt x="71438" y="83079"/>
                    <a:pt x="83360" y="71438"/>
                    <a:pt x="97089" y="71438"/>
                  </a:cubicBezTo>
                  <a:close/>
                  <a:moveTo>
                    <a:pt x="112023" y="20998"/>
                  </a:moveTo>
                  <a:cubicBezTo>
                    <a:pt x="114187" y="20638"/>
                    <a:pt x="116351" y="22080"/>
                    <a:pt x="116711" y="24244"/>
                  </a:cubicBezTo>
                  <a:lnTo>
                    <a:pt x="119596" y="41194"/>
                  </a:lnTo>
                  <a:cubicBezTo>
                    <a:pt x="120318" y="41194"/>
                    <a:pt x="121399" y="42276"/>
                    <a:pt x="122481" y="42276"/>
                  </a:cubicBezTo>
                  <a:lnTo>
                    <a:pt x="143038" y="27490"/>
                  </a:lnTo>
                  <a:cubicBezTo>
                    <a:pt x="144480" y="26408"/>
                    <a:pt x="146644" y="26408"/>
                    <a:pt x="148087" y="27490"/>
                  </a:cubicBezTo>
                  <a:cubicBezTo>
                    <a:pt x="155660" y="32899"/>
                    <a:pt x="162151" y="39751"/>
                    <a:pt x="167922" y="46964"/>
                  </a:cubicBezTo>
                  <a:cubicBezTo>
                    <a:pt x="168643" y="48767"/>
                    <a:pt x="168643" y="50931"/>
                    <a:pt x="167922" y="52013"/>
                  </a:cubicBezTo>
                  <a:lnTo>
                    <a:pt x="152775" y="72930"/>
                  </a:lnTo>
                  <a:cubicBezTo>
                    <a:pt x="153136" y="73651"/>
                    <a:pt x="153496" y="74733"/>
                    <a:pt x="153496" y="75094"/>
                  </a:cubicBezTo>
                  <a:lnTo>
                    <a:pt x="178741" y="79421"/>
                  </a:lnTo>
                  <a:cubicBezTo>
                    <a:pt x="180904" y="79782"/>
                    <a:pt x="181986" y="80864"/>
                    <a:pt x="182347" y="83028"/>
                  </a:cubicBezTo>
                  <a:cubicBezTo>
                    <a:pt x="183429" y="87355"/>
                    <a:pt x="183789" y="92404"/>
                    <a:pt x="183789" y="96732"/>
                  </a:cubicBezTo>
                  <a:cubicBezTo>
                    <a:pt x="183789" y="101420"/>
                    <a:pt x="183429" y="106108"/>
                    <a:pt x="182347" y="110796"/>
                  </a:cubicBezTo>
                  <a:cubicBezTo>
                    <a:pt x="181986" y="112239"/>
                    <a:pt x="180904" y="114042"/>
                    <a:pt x="178741" y="114403"/>
                  </a:cubicBezTo>
                  <a:lnTo>
                    <a:pt x="153496" y="118370"/>
                  </a:lnTo>
                  <a:cubicBezTo>
                    <a:pt x="153496" y="119452"/>
                    <a:pt x="153136" y="120173"/>
                    <a:pt x="152775" y="120894"/>
                  </a:cubicBezTo>
                  <a:lnTo>
                    <a:pt x="167922" y="141451"/>
                  </a:lnTo>
                  <a:cubicBezTo>
                    <a:pt x="168643" y="143254"/>
                    <a:pt x="168643" y="145057"/>
                    <a:pt x="167922" y="146500"/>
                  </a:cubicBezTo>
                  <a:cubicBezTo>
                    <a:pt x="162151" y="154073"/>
                    <a:pt x="155660" y="160925"/>
                    <a:pt x="148087" y="166335"/>
                  </a:cubicBezTo>
                  <a:cubicBezTo>
                    <a:pt x="146644" y="167417"/>
                    <a:pt x="144480" y="167417"/>
                    <a:pt x="143038" y="166335"/>
                  </a:cubicBezTo>
                  <a:lnTo>
                    <a:pt x="122481" y="151549"/>
                  </a:lnTo>
                  <a:cubicBezTo>
                    <a:pt x="121399" y="151909"/>
                    <a:pt x="120318" y="151909"/>
                    <a:pt x="119596" y="152270"/>
                  </a:cubicBezTo>
                  <a:lnTo>
                    <a:pt x="115629" y="177514"/>
                  </a:lnTo>
                  <a:cubicBezTo>
                    <a:pt x="115629" y="179318"/>
                    <a:pt x="113826" y="180760"/>
                    <a:pt x="112023" y="181481"/>
                  </a:cubicBezTo>
                  <a:cubicBezTo>
                    <a:pt x="107335" y="182203"/>
                    <a:pt x="103007" y="182203"/>
                    <a:pt x="97958" y="182203"/>
                  </a:cubicBezTo>
                  <a:cubicBezTo>
                    <a:pt x="93631" y="182203"/>
                    <a:pt x="88582" y="182203"/>
                    <a:pt x="84254" y="181481"/>
                  </a:cubicBezTo>
                  <a:cubicBezTo>
                    <a:pt x="82451" y="180760"/>
                    <a:pt x="81008" y="179318"/>
                    <a:pt x="81008" y="177514"/>
                  </a:cubicBezTo>
                  <a:lnTo>
                    <a:pt x="76681" y="152270"/>
                  </a:lnTo>
                  <a:cubicBezTo>
                    <a:pt x="75959" y="151909"/>
                    <a:pt x="74878" y="151909"/>
                    <a:pt x="73796" y="151549"/>
                  </a:cubicBezTo>
                  <a:lnTo>
                    <a:pt x="53240" y="166335"/>
                  </a:lnTo>
                  <a:cubicBezTo>
                    <a:pt x="51797" y="167417"/>
                    <a:pt x="49994" y="167417"/>
                    <a:pt x="48191" y="166335"/>
                  </a:cubicBezTo>
                  <a:cubicBezTo>
                    <a:pt x="40978" y="160925"/>
                    <a:pt x="33765" y="154073"/>
                    <a:pt x="28716" y="146500"/>
                  </a:cubicBezTo>
                  <a:cubicBezTo>
                    <a:pt x="27634" y="145057"/>
                    <a:pt x="27634" y="143254"/>
                    <a:pt x="28716" y="141451"/>
                  </a:cubicBezTo>
                  <a:lnTo>
                    <a:pt x="43863" y="120894"/>
                  </a:lnTo>
                  <a:cubicBezTo>
                    <a:pt x="43142" y="120173"/>
                    <a:pt x="42781" y="119452"/>
                    <a:pt x="42420" y="118370"/>
                  </a:cubicBezTo>
                  <a:lnTo>
                    <a:pt x="26192" y="115485"/>
                  </a:lnTo>
                  <a:cubicBezTo>
                    <a:pt x="23667" y="115124"/>
                    <a:pt x="22225" y="113321"/>
                    <a:pt x="22586" y="110796"/>
                  </a:cubicBezTo>
                  <a:cubicBezTo>
                    <a:pt x="22946" y="108272"/>
                    <a:pt x="25110" y="106829"/>
                    <a:pt x="27274" y="107190"/>
                  </a:cubicBezTo>
                  <a:lnTo>
                    <a:pt x="46027" y="110436"/>
                  </a:lnTo>
                  <a:cubicBezTo>
                    <a:pt x="48191" y="110436"/>
                    <a:pt x="48912" y="111518"/>
                    <a:pt x="49994" y="112960"/>
                  </a:cubicBezTo>
                  <a:cubicBezTo>
                    <a:pt x="50715" y="115124"/>
                    <a:pt x="51436" y="117649"/>
                    <a:pt x="52879" y="119452"/>
                  </a:cubicBezTo>
                  <a:cubicBezTo>
                    <a:pt x="53240" y="120894"/>
                    <a:pt x="53240" y="123058"/>
                    <a:pt x="52158" y="124140"/>
                  </a:cubicBezTo>
                  <a:lnTo>
                    <a:pt x="37732" y="144336"/>
                  </a:lnTo>
                  <a:cubicBezTo>
                    <a:pt x="41699" y="149024"/>
                    <a:pt x="45666" y="153712"/>
                    <a:pt x="51076" y="157319"/>
                  </a:cubicBezTo>
                  <a:lnTo>
                    <a:pt x="70911" y="142533"/>
                  </a:lnTo>
                  <a:cubicBezTo>
                    <a:pt x="72353" y="141812"/>
                    <a:pt x="73796" y="141812"/>
                    <a:pt x="75238" y="142533"/>
                  </a:cubicBezTo>
                  <a:cubicBezTo>
                    <a:pt x="77763" y="143254"/>
                    <a:pt x="79566" y="144336"/>
                    <a:pt x="82090" y="145057"/>
                  </a:cubicBezTo>
                  <a:cubicBezTo>
                    <a:pt x="83172" y="145418"/>
                    <a:pt x="84615" y="147221"/>
                    <a:pt x="84975" y="148664"/>
                  </a:cubicBezTo>
                  <a:lnTo>
                    <a:pt x="88582" y="173187"/>
                  </a:lnTo>
                  <a:cubicBezTo>
                    <a:pt x="95073" y="173908"/>
                    <a:pt x="101565" y="173908"/>
                    <a:pt x="107335" y="173187"/>
                  </a:cubicBezTo>
                  <a:lnTo>
                    <a:pt x="111302" y="148664"/>
                  </a:lnTo>
                  <a:cubicBezTo>
                    <a:pt x="111302" y="147221"/>
                    <a:pt x="112744" y="145418"/>
                    <a:pt x="114187" y="145057"/>
                  </a:cubicBezTo>
                  <a:cubicBezTo>
                    <a:pt x="116351" y="144336"/>
                    <a:pt x="118875" y="143254"/>
                    <a:pt x="120678" y="142533"/>
                  </a:cubicBezTo>
                  <a:cubicBezTo>
                    <a:pt x="122481" y="141812"/>
                    <a:pt x="124285" y="141812"/>
                    <a:pt x="125366" y="142533"/>
                  </a:cubicBezTo>
                  <a:lnTo>
                    <a:pt x="145202" y="157319"/>
                  </a:lnTo>
                  <a:cubicBezTo>
                    <a:pt x="150250" y="153712"/>
                    <a:pt x="154578" y="149024"/>
                    <a:pt x="158545" y="144336"/>
                  </a:cubicBezTo>
                  <a:lnTo>
                    <a:pt x="144120" y="124140"/>
                  </a:lnTo>
                  <a:cubicBezTo>
                    <a:pt x="143398" y="123058"/>
                    <a:pt x="143038" y="120894"/>
                    <a:pt x="143759" y="119452"/>
                  </a:cubicBezTo>
                  <a:cubicBezTo>
                    <a:pt x="144841" y="117288"/>
                    <a:pt x="145923" y="115124"/>
                    <a:pt x="146644" y="112960"/>
                  </a:cubicBezTo>
                  <a:cubicBezTo>
                    <a:pt x="147005" y="111518"/>
                    <a:pt x="148087" y="110436"/>
                    <a:pt x="149890" y="110436"/>
                  </a:cubicBezTo>
                  <a:lnTo>
                    <a:pt x="174413" y="106108"/>
                  </a:lnTo>
                  <a:cubicBezTo>
                    <a:pt x="174774" y="102862"/>
                    <a:pt x="174774" y="99977"/>
                    <a:pt x="174774" y="96732"/>
                  </a:cubicBezTo>
                  <a:cubicBezTo>
                    <a:pt x="174774" y="93847"/>
                    <a:pt x="174774" y="90601"/>
                    <a:pt x="174413" y="87355"/>
                  </a:cubicBezTo>
                  <a:lnTo>
                    <a:pt x="149890" y="83388"/>
                  </a:lnTo>
                  <a:cubicBezTo>
                    <a:pt x="148087" y="83388"/>
                    <a:pt x="147005" y="82306"/>
                    <a:pt x="146644" y="80503"/>
                  </a:cubicBezTo>
                  <a:cubicBezTo>
                    <a:pt x="145923" y="78339"/>
                    <a:pt x="144841" y="76536"/>
                    <a:pt x="143759" y="74012"/>
                  </a:cubicBezTo>
                  <a:cubicBezTo>
                    <a:pt x="143038" y="72930"/>
                    <a:pt x="143398" y="71127"/>
                    <a:pt x="144120" y="69684"/>
                  </a:cubicBezTo>
                  <a:lnTo>
                    <a:pt x="158545" y="49489"/>
                  </a:lnTo>
                  <a:cubicBezTo>
                    <a:pt x="154578" y="44800"/>
                    <a:pt x="150250" y="40473"/>
                    <a:pt x="145202" y="36506"/>
                  </a:cubicBezTo>
                  <a:lnTo>
                    <a:pt x="125366" y="50931"/>
                  </a:lnTo>
                  <a:cubicBezTo>
                    <a:pt x="124285" y="52013"/>
                    <a:pt x="122481" y="52013"/>
                    <a:pt x="120678" y="51652"/>
                  </a:cubicBezTo>
                  <a:cubicBezTo>
                    <a:pt x="118875" y="50210"/>
                    <a:pt x="116351" y="49128"/>
                    <a:pt x="114187" y="48767"/>
                  </a:cubicBezTo>
                  <a:cubicBezTo>
                    <a:pt x="112744" y="48046"/>
                    <a:pt x="111302" y="46603"/>
                    <a:pt x="111302" y="45161"/>
                  </a:cubicBezTo>
                  <a:lnTo>
                    <a:pt x="108056" y="25687"/>
                  </a:lnTo>
                  <a:cubicBezTo>
                    <a:pt x="107695" y="23523"/>
                    <a:pt x="109498" y="20998"/>
                    <a:pt x="112023" y="20998"/>
                  </a:cubicBezTo>
                  <a:close/>
                  <a:moveTo>
                    <a:pt x="143489" y="8652"/>
                  </a:moveTo>
                  <a:cubicBezTo>
                    <a:pt x="69221" y="8652"/>
                    <a:pt x="9013" y="69220"/>
                    <a:pt x="9013" y="143489"/>
                  </a:cubicBezTo>
                  <a:cubicBezTo>
                    <a:pt x="9013" y="167644"/>
                    <a:pt x="15502" y="191799"/>
                    <a:pt x="28121" y="212710"/>
                  </a:cubicBezTo>
                  <a:cubicBezTo>
                    <a:pt x="28481" y="213791"/>
                    <a:pt x="28842" y="214873"/>
                    <a:pt x="28481" y="215954"/>
                  </a:cubicBezTo>
                  <a:lnTo>
                    <a:pt x="10816" y="275801"/>
                  </a:lnTo>
                  <a:lnTo>
                    <a:pt x="71023" y="258136"/>
                  </a:lnTo>
                  <a:cubicBezTo>
                    <a:pt x="71384" y="258136"/>
                    <a:pt x="71744" y="258136"/>
                    <a:pt x="72105" y="258136"/>
                  </a:cubicBezTo>
                  <a:cubicBezTo>
                    <a:pt x="72826" y="258136"/>
                    <a:pt x="73907" y="258496"/>
                    <a:pt x="74268" y="259217"/>
                  </a:cubicBezTo>
                  <a:cubicBezTo>
                    <a:pt x="95539" y="271475"/>
                    <a:pt x="118973" y="277965"/>
                    <a:pt x="143489" y="277965"/>
                  </a:cubicBezTo>
                  <a:cubicBezTo>
                    <a:pt x="217757" y="277965"/>
                    <a:pt x="278325" y="217757"/>
                    <a:pt x="278325" y="143489"/>
                  </a:cubicBezTo>
                  <a:cubicBezTo>
                    <a:pt x="278325" y="69220"/>
                    <a:pt x="217757" y="8652"/>
                    <a:pt x="143489" y="8652"/>
                  </a:cubicBezTo>
                  <a:close/>
                  <a:moveTo>
                    <a:pt x="143489" y="0"/>
                  </a:moveTo>
                  <a:cubicBezTo>
                    <a:pt x="222444" y="0"/>
                    <a:pt x="286978" y="64534"/>
                    <a:pt x="286978" y="143489"/>
                  </a:cubicBezTo>
                  <a:cubicBezTo>
                    <a:pt x="286978" y="222444"/>
                    <a:pt x="222444" y="286978"/>
                    <a:pt x="143489" y="286978"/>
                  </a:cubicBezTo>
                  <a:cubicBezTo>
                    <a:pt x="118252" y="286978"/>
                    <a:pt x="93376" y="279767"/>
                    <a:pt x="71744" y="267149"/>
                  </a:cubicBezTo>
                  <a:lnTo>
                    <a:pt x="5768" y="286257"/>
                  </a:lnTo>
                  <a:cubicBezTo>
                    <a:pt x="5408" y="286978"/>
                    <a:pt x="4687" y="286978"/>
                    <a:pt x="4326" y="286978"/>
                  </a:cubicBezTo>
                  <a:cubicBezTo>
                    <a:pt x="3605" y="286978"/>
                    <a:pt x="2524" y="285896"/>
                    <a:pt x="1442" y="285536"/>
                  </a:cubicBezTo>
                  <a:cubicBezTo>
                    <a:pt x="360" y="284454"/>
                    <a:pt x="0" y="282651"/>
                    <a:pt x="360" y="281209"/>
                  </a:cubicBezTo>
                  <a:lnTo>
                    <a:pt x="19468" y="215594"/>
                  </a:lnTo>
                  <a:cubicBezTo>
                    <a:pt x="6850" y="193241"/>
                    <a:pt x="0" y="169086"/>
                    <a:pt x="0" y="143489"/>
                  </a:cubicBezTo>
                  <a:cubicBezTo>
                    <a:pt x="0" y="64534"/>
                    <a:pt x="64534" y="0"/>
                    <a:pt x="14348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lnSpc>
                  <a:spcPts val="1750"/>
                </a:lnSpc>
              </a:pPr>
              <a:endParaRPr lang="en-US" sz="2400" dirty="0"/>
            </a:p>
          </p:txBody>
        </p:sp>
      </p:grp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DA2DF4BF-7965-A3A6-710A-EB96856BF9C5}"/>
              </a:ext>
            </a:extLst>
          </p:cNvPr>
          <p:cNvSpPr txBox="1">
            <a:spLocks/>
          </p:cNvSpPr>
          <p:nvPr/>
        </p:nvSpPr>
        <p:spPr>
          <a:xfrm>
            <a:off x="1675964" y="12699250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828434" rtl="0" eaLnBrk="1" latinLnBrk="0" hangingPunct="1">
              <a:defRPr sz="239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©2024 | AGILITY FOR ALL, LLC |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485078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9B8F9-62FF-0C33-5AD2-37B620319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69034DF-54C2-1EC9-0D19-428F0F7F8D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531696"/>
              </p:ext>
            </p:extLst>
          </p:nvPr>
        </p:nvGraphicFramePr>
        <p:xfrm>
          <a:off x="5053541" y="2048226"/>
          <a:ext cx="16251767" cy="10834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BD8013E-45BF-8C58-F587-52B40EB56DF4}"/>
              </a:ext>
            </a:extLst>
          </p:cNvPr>
          <p:cNvSpPr txBox="1">
            <a:spLocks/>
          </p:cNvSpPr>
          <p:nvPr/>
        </p:nvSpPr>
        <p:spPr>
          <a:xfrm>
            <a:off x="8125884" y="774704"/>
            <a:ext cx="16251766" cy="2651126"/>
          </a:xfrm>
          <a:prstGeom prst="rect">
            <a:avLst/>
          </a:prstGeom>
        </p:spPr>
        <p:txBody>
          <a:bodyPr/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 cap="all" baseline="0">
                <a:solidFill>
                  <a:schemeClr val="accent2"/>
                </a:solidFill>
                <a:latin typeface="ITC Avant Garde Std Md" panose="02000607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75B8A"/>
                </a:solidFill>
              </a:rPr>
              <a:t>Agile framework</a:t>
            </a:r>
          </a:p>
          <a:p>
            <a:pPr algn="ctr"/>
            <a:r>
              <a:rPr lang="en-US" dirty="0">
                <a:solidFill>
                  <a:srgbClr val="375B8A"/>
                </a:solidFill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56315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478C8-EE1E-8072-2960-2C2469C9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264B8-BD20-D6C0-92BD-2443160C6495}"/>
              </a:ext>
            </a:extLst>
          </p:cNvPr>
          <p:cNvSpPr txBox="1"/>
          <p:nvPr/>
        </p:nvSpPr>
        <p:spPr>
          <a:xfrm>
            <a:off x="6092825" y="6000750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A good process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produces good results.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~Nick Saban</a:t>
            </a:r>
          </a:p>
        </p:txBody>
      </p:sp>
    </p:spTree>
    <p:extLst>
      <p:ext uri="{BB962C8B-B14F-4D97-AF65-F5344CB8AC3E}">
        <p14:creationId xmlns:p14="http://schemas.microsoft.com/office/powerpoint/2010/main" val="3814179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g6uct9mca8xtf33s5hv3frw8afgyy7"/>
</p:tagLst>
</file>

<file path=ppt/theme/theme1.xml><?xml version="1.0" encoding="utf-8"?>
<a:theme xmlns:a="http://schemas.openxmlformats.org/drawingml/2006/main" name="Office Theme">
  <a:themeElements>
    <a:clrScheme name="AFA V3">
      <a:dk1>
        <a:sysClr val="windowText" lastClr="000000"/>
      </a:dk1>
      <a:lt1>
        <a:sysClr val="window" lastClr="FFFFFF"/>
      </a:lt1>
      <a:dk2>
        <a:srgbClr val="5E6246"/>
      </a:dk2>
      <a:lt2>
        <a:srgbClr val="E3EACF"/>
      </a:lt2>
      <a:accent1>
        <a:srgbClr val="D47862"/>
      </a:accent1>
      <a:accent2>
        <a:srgbClr val="80A929"/>
      </a:accent2>
      <a:accent3>
        <a:srgbClr val="317878"/>
      </a:accent3>
      <a:accent4>
        <a:srgbClr val="DE7E18"/>
      </a:accent4>
      <a:accent5>
        <a:srgbClr val="BB4E34"/>
      </a:accent5>
      <a:accent6>
        <a:srgbClr val="9F8351"/>
      </a:accent6>
      <a:hlink>
        <a:srgbClr val="859824"/>
      </a:hlink>
      <a:folHlink>
        <a:srgbClr val="317878"/>
      </a:folHlink>
    </a:clrScheme>
    <a:fontScheme name="AFA Fonts New">
      <a:majorFont>
        <a:latin typeface="ITC Avant Garde Std Bk"/>
        <a:ea typeface=""/>
        <a:cs typeface=""/>
      </a:majorFont>
      <a:minorFont>
        <a:latin typeface="Arial Narrow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A_PowerPoint_Template.potx" id="{E4917156-BF6E-4449-8189-84DE7068EAA3}" vid="{5DC43CC4-A850-4529-AF3D-B32FCB0213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FA V3">
    <a:dk1>
      <a:sysClr val="windowText" lastClr="000000"/>
    </a:dk1>
    <a:lt1>
      <a:sysClr val="window" lastClr="FFFFFF"/>
    </a:lt1>
    <a:dk2>
      <a:srgbClr val="5E6246"/>
    </a:dk2>
    <a:lt2>
      <a:srgbClr val="E3EACF"/>
    </a:lt2>
    <a:accent1>
      <a:srgbClr val="D47862"/>
    </a:accent1>
    <a:accent2>
      <a:srgbClr val="80A929"/>
    </a:accent2>
    <a:accent3>
      <a:srgbClr val="317878"/>
    </a:accent3>
    <a:accent4>
      <a:srgbClr val="DE7E18"/>
    </a:accent4>
    <a:accent5>
      <a:srgbClr val="BB4E34"/>
    </a:accent5>
    <a:accent6>
      <a:srgbClr val="9F8351"/>
    </a:accent6>
    <a:hlink>
      <a:srgbClr val="859824"/>
    </a:hlink>
    <a:folHlink>
      <a:srgbClr val="317878"/>
    </a:folHlink>
  </a:clrScheme>
</a:themeOverrid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webextension1.xml><?xml version="1.0" encoding="utf-8"?>
<we:webextension xmlns:we="http://schemas.microsoft.com/office/webextensions/webextension/2010/11" id="{3815C78C-6C6E-48DC-A82D-969CB3B771AC}">
  <we:reference id="wa104379261" version="4.3.0.0" store="en-001" storeType="OMEX"/>
  <we:alternateReferences>
    <we:reference id="WA104379261" version="4.3.0.0" store="" storeType="OMEX"/>
  </we:alternateReferences>
  <we:properties>
    <we:property name="MENTIMETER_QUESTION_ID_KEY" value="&quot;vkph29nc8ja8&quot;"/>
    <we:property name="MENTIMETER_SHOW_JOIN_INSTRUCTIONS" value="&quot;false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AA95CA81-1359-4DD1-B181-72F3C7A0C5DF}">
  <we:reference id="wa104379261" version="4.3.0.0" store="en-001" storeType="OMEX"/>
  <we:alternateReferences>
    <we:reference id="WA104379261" version="4.3.0.0" store="" storeType="OMEX"/>
  </we:alternateReferences>
  <we:properties>
    <we:property name="MENTIMETER_QUESTION_ID_KEY" value="&quot;b4andwucwx4e&quot;"/>
    <we:property name="MENTIMETER_PPT_THEME_DISABLED" value="&quot;true&quot;"/>
    <we:property name="MENTIMETER_SHOW_JOIN_INSTRUCTIONS" value="&quot;false&quot;"/>
    <we:property name="MENTIMETER_FONT_SIZE_MODIFIER_KEY" value="&quot;-1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I2I_PowerPoint_Template_New</Template>
  <TotalTime>1919</TotalTime>
  <Words>1149</Words>
  <Application>Microsoft Office PowerPoint</Application>
  <PresentationFormat>Custom</PresentationFormat>
  <Paragraphs>181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Arial Narrow</vt:lpstr>
      <vt:lpstr>Calibri</vt:lpstr>
      <vt:lpstr>Gill Sans</vt:lpstr>
      <vt:lpstr>IBM Plex Sans</vt:lpstr>
      <vt:lpstr>ITC Avant Garde Std Bk</vt:lpstr>
      <vt:lpstr>ITC Avant Garde Std Md</vt:lpstr>
      <vt:lpstr>Lato</vt:lpstr>
      <vt:lpstr>Montserrat Light</vt:lpstr>
      <vt:lpstr>Muli</vt:lpstr>
      <vt:lpstr>Poppins</vt:lpstr>
      <vt:lpstr>Roboto</vt:lpstr>
      <vt:lpstr>Wingdings</vt:lpstr>
      <vt:lpstr>Office Theme</vt:lpstr>
      <vt:lpstr>High performing teams: it’s not just about the process</vt:lpstr>
      <vt:lpstr>Who am I? indra aimée books      Learn more about me at: https://www.agilityforall.com/indra</vt:lpstr>
      <vt:lpstr>PowerPoint Presentation</vt:lpstr>
      <vt:lpstr>PowerPoint Presentation</vt:lpstr>
      <vt:lpstr>What is agility?</vt:lpstr>
      <vt:lpstr>What ARE YOUR THOUGHTS?</vt:lpstr>
      <vt:lpstr>What people think agility is: Process</vt:lpstr>
      <vt:lpstr>PowerPoint Presentation</vt:lpstr>
      <vt:lpstr>PowerPoint Presentation</vt:lpstr>
      <vt:lpstr>What’s wrong with process?</vt:lpstr>
      <vt:lpstr>What agility really is</vt:lpstr>
      <vt:lpstr>Focus: people and interactions</vt:lpstr>
      <vt:lpstr>Agile maturity –  more than process</vt:lpstr>
      <vt:lpstr>key goals of agile organizations</vt:lpstr>
      <vt:lpstr>Why does it matter? What is the impact?</vt:lpstr>
      <vt:lpstr>PowerPoint Presentation</vt:lpstr>
      <vt:lpstr>But what does it look like?</vt:lpstr>
      <vt:lpstr>PowerPoint Presentation</vt:lpstr>
      <vt:lpstr>Survey says…</vt:lpstr>
      <vt:lpstr>The results</vt:lpstr>
      <vt:lpstr>Tangible results – Value value valuE </vt:lpstr>
      <vt:lpstr>What people are saying about new ways of working</vt:lpstr>
      <vt:lpstr>Agile adoption by the numbers the good…</vt:lpstr>
      <vt:lpstr>…The bad and the ugly change is hard</vt:lpstr>
      <vt:lpstr>Rate your organization</vt:lpstr>
      <vt:lpstr>Free resources  www.agilityforall.com/resources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performing teams: it’s not about the process</dc:title>
  <dc:subject/>
  <dc:creator>Indra Books</dc:creator>
  <cp:keywords/>
  <dc:description/>
  <cp:lastModifiedBy>Indra Books</cp:lastModifiedBy>
  <cp:revision>12</cp:revision>
  <cp:lastPrinted>2024-01-04T11:41:41Z</cp:lastPrinted>
  <dcterms:created xsi:type="dcterms:W3CDTF">2024-01-02T14:10:48Z</dcterms:created>
  <dcterms:modified xsi:type="dcterms:W3CDTF">2024-01-04T14:59:12Z</dcterms:modified>
  <cp:category/>
</cp:coreProperties>
</file>